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61" r:id="rId5"/>
    <p:sldId id="260" r:id="rId6"/>
    <p:sldId id="262" r:id="rId7"/>
    <p:sldId id="259" r:id="rId8"/>
    <p:sldId id="263" r:id="rId9"/>
    <p:sldId id="264" r:id="rId10"/>
    <p:sldId id="265" r:id="rId11"/>
    <p:sldId id="266" r:id="rId12"/>
    <p:sldId id="267" r:id="rId13"/>
    <p:sldId id="268" r:id="rId14"/>
    <p:sldId id="292" r:id="rId15"/>
    <p:sldId id="269" r:id="rId16"/>
    <p:sldId id="270" r:id="rId17"/>
    <p:sldId id="322" r:id="rId18"/>
    <p:sldId id="271" r:id="rId19"/>
    <p:sldId id="294" r:id="rId20"/>
    <p:sldId id="296" r:id="rId21"/>
    <p:sldId id="297" r:id="rId22"/>
    <p:sldId id="298" r:id="rId23"/>
    <p:sldId id="293" r:id="rId24"/>
    <p:sldId id="272" r:id="rId25"/>
    <p:sldId id="321" r:id="rId26"/>
    <p:sldId id="312" r:id="rId27"/>
    <p:sldId id="273" r:id="rId28"/>
    <p:sldId id="324" r:id="rId29"/>
    <p:sldId id="274" r:id="rId30"/>
    <p:sldId id="275" r:id="rId31"/>
    <p:sldId id="276" r:id="rId32"/>
    <p:sldId id="323" r:id="rId33"/>
    <p:sldId id="277" r:id="rId34"/>
    <p:sldId id="279" r:id="rId35"/>
    <p:sldId id="319" r:id="rId36"/>
    <p:sldId id="281" r:id="rId37"/>
    <p:sldId id="282" r:id="rId38"/>
    <p:sldId id="283" r:id="rId39"/>
    <p:sldId id="284" r:id="rId40"/>
    <p:sldId id="314" r:id="rId41"/>
    <p:sldId id="315" r:id="rId42"/>
    <p:sldId id="316" r:id="rId43"/>
    <p:sldId id="285" r:id="rId44"/>
    <p:sldId id="286" r:id="rId45"/>
    <p:sldId id="287" r:id="rId46"/>
    <p:sldId id="325" r:id="rId47"/>
    <p:sldId id="288" r:id="rId48"/>
    <p:sldId id="327" r:id="rId49"/>
    <p:sldId id="326" r:id="rId50"/>
    <p:sldId id="328" r:id="rId51"/>
    <p:sldId id="329" r:id="rId52"/>
    <p:sldId id="320" r:id="rId53"/>
    <p:sldId id="289" r:id="rId54"/>
    <p:sldId id="317" r:id="rId55"/>
    <p:sldId id="291" r:id="rId56"/>
    <p:sldId id="31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A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AAB770-555D-4DA3-9804-6C3985C841F7}" v="302" dt="2023-03-04T21:40:43.1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3" autoAdjust="0"/>
    <p:restoredTop sz="94660"/>
  </p:normalViewPr>
  <p:slideViewPr>
    <p:cSldViewPr snapToGrid="0">
      <p:cViewPr>
        <p:scale>
          <a:sx n="82" d="100"/>
          <a:sy n="82" d="100"/>
        </p:scale>
        <p:origin x="48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want, Ms. Vidisha Vijay" userId="619cfcdd-eaa3-4c74-87c9-3e7f85b30f09" providerId="ADAL" clId="{BBAAB770-555D-4DA3-9804-6C3985C841F7}"/>
    <pc:docChg chg="undo custSel addSld delSld modSld sldOrd">
      <pc:chgData name="Sawant, Ms. Vidisha Vijay" userId="619cfcdd-eaa3-4c74-87c9-3e7f85b30f09" providerId="ADAL" clId="{BBAAB770-555D-4DA3-9804-6C3985C841F7}" dt="2023-03-04T21:53:31.964" v="3124" actId="20577"/>
      <pc:docMkLst>
        <pc:docMk/>
      </pc:docMkLst>
      <pc:sldChg chg="modSp modAnim">
        <pc:chgData name="Sawant, Ms. Vidisha Vijay" userId="619cfcdd-eaa3-4c74-87c9-3e7f85b30f09" providerId="ADAL" clId="{BBAAB770-555D-4DA3-9804-6C3985C841F7}" dt="2023-03-04T21:40:43.176" v="2883" actId="20577"/>
        <pc:sldMkLst>
          <pc:docMk/>
          <pc:sldMk cId="3309313913" sldId="256"/>
        </pc:sldMkLst>
        <pc:spChg chg="mod">
          <ac:chgData name="Sawant, Ms. Vidisha Vijay" userId="619cfcdd-eaa3-4c74-87c9-3e7f85b30f09" providerId="ADAL" clId="{BBAAB770-555D-4DA3-9804-6C3985C841F7}" dt="2023-03-04T21:40:43.176" v="2883" actId="20577"/>
          <ac:spMkLst>
            <pc:docMk/>
            <pc:sldMk cId="3309313913" sldId="256"/>
            <ac:spMk id="3" creationId="{B14F22A8-1CEF-66B5-ED33-C5A3151352D9}"/>
          </ac:spMkLst>
        </pc:spChg>
      </pc:sldChg>
      <pc:sldChg chg="modSp">
        <pc:chgData name="Sawant, Ms. Vidisha Vijay" userId="619cfcdd-eaa3-4c74-87c9-3e7f85b30f09" providerId="ADAL" clId="{BBAAB770-555D-4DA3-9804-6C3985C841F7}" dt="2023-03-02T15:46:03.437" v="2237" actId="20577"/>
        <pc:sldMkLst>
          <pc:docMk/>
          <pc:sldMk cId="122130394" sldId="258"/>
        </pc:sldMkLst>
        <pc:graphicFrameChg chg="mod">
          <ac:chgData name="Sawant, Ms. Vidisha Vijay" userId="619cfcdd-eaa3-4c74-87c9-3e7f85b30f09" providerId="ADAL" clId="{BBAAB770-555D-4DA3-9804-6C3985C841F7}" dt="2023-03-02T15:46:03.437" v="2237" actId="20577"/>
          <ac:graphicFrameMkLst>
            <pc:docMk/>
            <pc:sldMk cId="122130394" sldId="258"/>
            <ac:graphicFrameMk id="5" creationId="{E9EC8761-8840-027E-FC77-AB2D6C031F4F}"/>
          </ac:graphicFrameMkLst>
        </pc:graphicFrameChg>
      </pc:sldChg>
      <pc:sldChg chg="addSp delSp modSp mod modClrScheme delDesignElem chgLayout">
        <pc:chgData name="Sawant, Ms. Vidisha Vijay" userId="619cfcdd-eaa3-4c74-87c9-3e7f85b30f09" providerId="ADAL" clId="{BBAAB770-555D-4DA3-9804-6C3985C841F7}" dt="2023-03-04T21:46:01.597" v="3010" actId="208"/>
        <pc:sldMkLst>
          <pc:docMk/>
          <pc:sldMk cId="915328245" sldId="262"/>
        </pc:sldMkLst>
        <pc:spChg chg="mod ord">
          <ac:chgData name="Sawant, Ms. Vidisha Vijay" userId="619cfcdd-eaa3-4c74-87c9-3e7f85b30f09" providerId="ADAL" clId="{BBAAB770-555D-4DA3-9804-6C3985C841F7}" dt="2023-03-04T21:44:44.960" v="2991" actId="122"/>
          <ac:spMkLst>
            <pc:docMk/>
            <pc:sldMk cId="915328245" sldId="262"/>
            <ac:spMk id="2" creationId="{89B9575A-9D5E-BD78-FAF0-A67CD3787CD2}"/>
          </ac:spMkLst>
        </pc:spChg>
        <pc:spChg chg="mod ord">
          <ac:chgData name="Sawant, Ms. Vidisha Vijay" userId="619cfcdd-eaa3-4c74-87c9-3e7f85b30f09" providerId="ADAL" clId="{BBAAB770-555D-4DA3-9804-6C3985C841F7}" dt="2023-03-04T21:45:54.756" v="3008" actId="208"/>
          <ac:spMkLst>
            <pc:docMk/>
            <pc:sldMk cId="915328245" sldId="262"/>
            <ac:spMk id="3" creationId="{C17A077B-4846-FAED-F3EC-B8C33BABCED3}"/>
          </ac:spMkLst>
        </pc:spChg>
        <pc:spChg chg="add mod ord">
          <ac:chgData name="Sawant, Ms. Vidisha Vijay" userId="619cfcdd-eaa3-4c74-87c9-3e7f85b30f09" providerId="ADAL" clId="{BBAAB770-555D-4DA3-9804-6C3985C841F7}" dt="2023-03-04T21:45:50.883" v="3007" actId="208"/>
          <ac:spMkLst>
            <pc:docMk/>
            <pc:sldMk cId="915328245" sldId="262"/>
            <ac:spMk id="4" creationId="{4465DBEF-ACC8-5859-D224-753010B7FCD4}"/>
          </ac:spMkLst>
        </pc:spChg>
        <pc:spChg chg="add mod ord">
          <ac:chgData name="Sawant, Ms. Vidisha Vijay" userId="619cfcdd-eaa3-4c74-87c9-3e7f85b30f09" providerId="ADAL" clId="{BBAAB770-555D-4DA3-9804-6C3985C841F7}" dt="2023-03-04T21:46:01.597" v="3010" actId="208"/>
          <ac:spMkLst>
            <pc:docMk/>
            <pc:sldMk cId="915328245" sldId="262"/>
            <ac:spMk id="5" creationId="{BAA0FFE8-22D3-3EAE-B65D-AB0AD0AA21D3}"/>
          </ac:spMkLst>
        </pc:spChg>
        <pc:spChg chg="add mod ord">
          <ac:chgData name="Sawant, Ms. Vidisha Vijay" userId="619cfcdd-eaa3-4c74-87c9-3e7f85b30f09" providerId="ADAL" clId="{BBAAB770-555D-4DA3-9804-6C3985C841F7}" dt="2023-03-04T21:45:58.414" v="3009" actId="208"/>
          <ac:spMkLst>
            <pc:docMk/>
            <pc:sldMk cId="915328245" sldId="262"/>
            <ac:spMk id="6" creationId="{F0BD7578-F8BB-B40B-C20A-E65051043A9F}"/>
          </ac:spMkLst>
        </pc:spChg>
        <pc:spChg chg="del">
          <ac:chgData name="Sawant, Ms. Vidisha Vijay" userId="619cfcdd-eaa3-4c74-87c9-3e7f85b30f09" providerId="ADAL" clId="{BBAAB770-555D-4DA3-9804-6C3985C841F7}" dt="2023-03-04T21:39:14.712" v="2821" actId="700"/>
          <ac:spMkLst>
            <pc:docMk/>
            <pc:sldMk cId="915328245" sldId="262"/>
            <ac:spMk id="24" creationId="{0BABF38A-8A0D-492E-BD20-6CF4D46B50BD}"/>
          </ac:spMkLst>
        </pc:spChg>
        <pc:spChg chg="del">
          <ac:chgData name="Sawant, Ms. Vidisha Vijay" userId="619cfcdd-eaa3-4c74-87c9-3e7f85b30f09" providerId="ADAL" clId="{BBAAB770-555D-4DA3-9804-6C3985C841F7}" dt="2023-03-04T21:39:14.712" v="2821" actId="700"/>
          <ac:spMkLst>
            <pc:docMk/>
            <pc:sldMk cId="915328245" sldId="262"/>
            <ac:spMk id="26" creationId="{DE61FBD7-E37C-4B38-BE44-A6D4978D7486}"/>
          </ac:spMkLst>
        </pc:spChg>
        <pc:spChg chg="del">
          <ac:chgData name="Sawant, Ms. Vidisha Vijay" userId="619cfcdd-eaa3-4c74-87c9-3e7f85b30f09" providerId="ADAL" clId="{BBAAB770-555D-4DA3-9804-6C3985C841F7}" dt="2023-03-04T21:39:14.712" v="2821" actId="700"/>
          <ac:spMkLst>
            <pc:docMk/>
            <pc:sldMk cId="915328245" sldId="262"/>
            <ac:spMk id="27" creationId="{392BFCFE-FD78-4EDF-BEFE-CC444DC5F307}"/>
          </ac:spMkLst>
        </pc:spChg>
        <pc:spChg chg="del">
          <ac:chgData name="Sawant, Ms. Vidisha Vijay" userId="619cfcdd-eaa3-4c74-87c9-3e7f85b30f09" providerId="ADAL" clId="{BBAAB770-555D-4DA3-9804-6C3985C841F7}" dt="2023-03-04T21:39:14.712" v="2821" actId="700"/>
          <ac:spMkLst>
            <pc:docMk/>
            <pc:sldMk cId="915328245" sldId="262"/>
            <ac:spMk id="29" creationId="{8B5FAB37-BB0D-41A8-A5C8-65ADE0F008A1}"/>
          </ac:spMkLst>
        </pc:spChg>
        <pc:grpChg chg="del">
          <ac:chgData name="Sawant, Ms. Vidisha Vijay" userId="619cfcdd-eaa3-4c74-87c9-3e7f85b30f09" providerId="ADAL" clId="{BBAAB770-555D-4DA3-9804-6C3985C841F7}" dt="2023-03-04T21:39:14.712" v="2821" actId="700"/>
          <ac:grpSpMkLst>
            <pc:docMk/>
            <pc:sldMk cId="915328245" sldId="262"/>
            <ac:grpSpMk id="28" creationId="{D7102190-C0A1-4788-99F6-6A2F54444324}"/>
          </ac:grpSpMkLst>
        </pc:grpChg>
        <pc:picChg chg="del">
          <ac:chgData name="Sawant, Ms. Vidisha Vijay" userId="619cfcdd-eaa3-4c74-87c9-3e7f85b30f09" providerId="ADAL" clId="{BBAAB770-555D-4DA3-9804-6C3985C841F7}" dt="2023-03-04T21:39:14.712" v="2821" actId="700"/>
          <ac:picMkLst>
            <pc:docMk/>
            <pc:sldMk cId="915328245" sldId="262"/>
            <ac:picMk id="25" creationId="{BC526B7A-4801-4FD1-95C8-03AF22629E87}"/>
          </ac:picMkLst>
        </pc:picChg>
        <pc:picChg chg="del">
          <ac:chgData name="Sawant, Ms. Vidisha Vijay" userId="619cfcdd-eaa3-4c74-87c9-3e7f85b30f09" providerId="ADAL" clId="{BBAAB770-555D-4DA3-9804-6C3985C841F7}" dt="2023-03-04T21:36:33.170" v="2783" actId="478"/>
          <ac:picMkLst>
            <pc:docMk/>
            <pc:sldMk cId="915328245" sldId="262"/>
            <ac:picMk id="30" creationId="{19689821-1C21-2B42-DB21-1088423DEBAB}"/>
          </ac:picMkLst>
        </pc:picChg>
      </pc:sldChg>
      <pc:sldChg chg="addSp delSp modSp mod">
        <pc:chgData name="Sawant, Ms. Vidisha Vijay" userId="619cfcdd-eaa3-4c74-87c9-3e7f85b30f09" providerId="ADAL" clId="{BBAAB770-555D-4DA3-9804-6C3985C841F7}" dt="2023-03-02T18:04:35.729" v="2312" actId="115"/>
        <pc:sldMkLst>
          <pc:docMk/>
          <pc:sldMk cId="1694750710" sldId="270"/>
        </pc:sldMkLst>
        <pc:spChg chg="mod">
          <ac:chgData name="Sawant, Ms. Vidisha Vijay" userId="619cfcdd-eaa3-4c74-87c9-3e7f85b30f09" providerId="ADAL" clId="{BBAAB770-555D-4DA3-9804-6C3985C841F7}" dt="2023-02-28T23:04:20.398" v="693" actId="14100"/>
          <ac:spMkLst>
            <pc:docMk/>
            <pc:sldMk cId="1694750710" sldId="270"/>
            <ac:spMk id="2" creationId="{D1D7E0C0-B4F3-5A53-97C5-1E6679EDCB6D}"/>
          </ac:spMkLst>
        </pc:spChg>
        <pc:spChg chg="add del mod">
          <ac:chgData name="Sawant, Ms. Vidisha Vijay" userId="619cfcdd-eaa3-4c74-87c9-3e7f85b30f09" providerId="ADAL" clId="{BBAAB770-555D-4DA3-9804-6C3985C841F7}" dt="2023-02-28T23:09:27.869" v="711" actId="21"/>
          <ac:spMkLst>
            <pc:docMk/>
            <pc:sldMk cId="1694750710" sldId="270"/>
            <ac:spMk id="3" creationId="{F5AA7144-49C3-FDA1-80E9-FE794D2B7C9A}"/>
          </ac:spMkLst>
        </pc:spChg>
        <pc:spChg chg="add del mod">
          <ac:chgData name="Sawant, Ms. Vidisha Vijay" userId="619cfcdd-eaa3-4c74-87c9-3e7f85b30f09" providerId="ADAL" clId="{BBAAB770-555D-4DA3-9804-6C3985C841F7}" dt="2023-02-28T23:09:50.335" v="714" actId="478"/>
          <ac:spMkLst>
            <pc:docMk/>
            <pc:sldMk cId="1694750710" sldId="270"/>
            <ac:spMk id="6" creationId="{6C27FDF1-4CAF-F482-4E8F-FF708544F34C}"/>
          </ac:spMkLst>
        </pc:spChg>
        <pc:spChg chg="add mod">
          <ac:chgData name="Sawant, Ms. Vidisha Vijay" userId="619cfcdd-eaa3-4c74-87c9-3e7f85b30f09" providerId="ADAL" clId="{BBAAB770-555D-4DA3-9804-6C3985C841F7}" dt="2023-03-02T18:04:35.729" v="2312" actId="115"/>
          <ac:spMkLst>
            <pc:docMk/>
            <pc:sldMk cId="1694750710" sldId="270"/>
            <ac:spMk id="7" creationId="{50B5489F-FDCB-A7BE-C0EA-6E3A31278DD2}"/>
          </ac:spMkLst>
        </pc:spChg>
        <pc:spChg chg="add del">
          <ac:chgData name="Sawant, Ms. Vidisha Vijay" userId="619cfcdd-eaa3-4c74-87c9-3e7f85b30f09" providerId="ADAL" clId="{BBAAB770-555D-4DA3-9804-6C3985C841F7}" dt="2023-02-28T23:03:51.898" v="687" actId="26606"/>
          <ac:spMkLst>
            <pc:docMk/>
            <pc:sldMk cId="1694750710" sldId="270"/>
            <ac:spMk id="11" creationId="{8651CFA9-6065-4243-AC48-858E359780B1}"/>
          </ac:spMkLst>
        </pc:spChg>
        <pc:spChg chg="add del">
          <ac:chgData name="Sawant, Ms. Vidisha Vijay" userId="619cfcdd-eaa3-4c74-87c9-3e7f85b30f09" providerId="ADAL" clId="{BBAAB770-555D-4DA3-9804-6C3985C841F7}" dt="2023-02-28T23:03:51.898" v="687" actId="26606"/>
          <ac:spMkLst>
            <pc:docMk/>
            <pc:sldMk cId="1694750710" sldId="270"/>
            <ac:spMk id="12" creationId="{5A8C81AE-8F0D-49F3-9FB4-334B0DCDF195}"/>
          </ac:spMkLst>
        </pc:spChg>
        <pc:spChg chg="add">
          <ac:chgData name="Sawant, Ms. Vidisha Vijay" userId="619cfcdd-eaa3-4c74-87c9-3e7f85b30f09" providerId="ADAL" clId="{BBAAB770-555D-4DA3-9804-6C3985C841F7}" dt="2023-02-28T23:03:51.927" v="688" actId="26606"/>
          <ac:spMkLst>
            <pc:docMk/>
            <pc:sldMk cId="1694750710" sldId="270"/>
            <ac:spMk id="21" creationId="{8651CFA9-6065-4243-AC48-858E359780B1}"/>
          </ac:spMkLst>
        </pc:spChg>
        <pc:spChg chg="add">
          <ac:chgData name="Sawant, Ms. Vidisha Vijay" userId="619cfcdd-eaa3-4c74-87c9-3e7f85b30f09" providerId="ADAL" clId="{BBAAB770-555D-4DA3-9804-6C3985C841F7}" dt="2023-02-28T23:03:51.927" v="688" actId="26606"/>
          <ac:spMkLst>
            <pc:docMk/>
            <pc:sldMk cId="1694750710" sldId="270"/>
            <ac:spMk id="23" creationId="{1B6E9D4E-1863-458E-8166-A6E64C865F07}"/>
          </ac:spMkLst>
        </pc:spChg>
        <pc:spChg chg="add">
          <ac:chgData name="Sawant, Ms. Vidisha Vijay" userId="619cfcdd-eaa3-4c74-87c9-3e7f85b30f09" providerId="ADAL" clId="{BBAAB770-555D-4DA3-9804-6C3985C841F7}" dt="2023-02-28T23:03:51.927" v="688" actId="26606"/>
          <ac:spMkLst>
            <pc:docMk/>
            <pc:sldMk cId="1694750710" sldId="270"/>
            <ac:spMk id="26" creationId="{F6B9E73A-7DA5-4C84-B395-757FF1941041}"/>
          </ac:spMkLst>
        </pc:spChg>
        <pc:grpChg chg="add del">
          <ac:chgData name="Sawant, Ms. Vidisha Vijay" userId="619cfcdd-eaa3-4c74-87c9-3e7f85b30f09" providerId="ADAL" clId="{BBAAB770-555D-4DA3-9804-6C3985C841F7}" dt="2023-02-28T23:03:51.898" v="687" actId="26606"/>
          <ac:grpSpMkLst>
            <pc:docMk/>
            <pc:sldMk cId="1694750710" sldId="270"/>
            <ac:grpSpMk id="13" creationId="{A9EF8060-0D63-402B-8B09-4993D1FE8EFD}"/>
          </ac:grpSpMkLst>
        </pc:grpChg>
        <pc:grpChg chg="add">
          <ac:chgData name="Sawant, Ms. Vidisha Vijay" userId="619cfcdd-eaa3-4c74-87c9-3e7f85b30f09" providerId="ADAL" clId="{BBAAB770-555D-4DA3-9804-6C3985C841F7}" dt="2023-02-28T23:03:51.927" v="688" actId="26606"/>
          <ac:grpSpMkLst>
            <pc:docMk/>
            <pc:sldMk cId="1694750710" sldId="270"/>
            <ac:grpSpMk id="24" creationId="{DDC08824-D5AF-47B4-A084-327F6A050FE5}"/>
          </ac:grpSpMkLst>
        </pc:grpChg>
        <pc:picChg chg="del mod ord">
          <ac:chgData name="Sawant, Ms. Vidisha Vijay" userId="619cfcdd-eaa3-4c74-87c9-3e7f85b30f09" providerId="ADAL" clId="{BBAAB770-555D-4DA3-9804-6C3985C841F7}" dt="2023-02-28T23:09:45.364" v="713" actId="478"/>
          <ac:picMkLst>
            <pc:docMk/>
            <pc:sldMk cId="1694750710" sldId="270"/>
            <ac:picMk id="5" creationId="{AE28614C-3715-A8F3-84B4-CAFFA7F83178}"/>
          </ac:picMkLst>
        </pc:picChg>
        <pc:picChg chg="del mod ord">
          <ac:chgData name="Sawant, Ms. Vidisha Vijay" userId="619cfcdd-eaa3-4c74-87c9-3e7f85b30f09" providerId="ADAL" clId="{BBAAB770-555D-4DA3-9804-6C3985C841F7}" dt="2023-02-28T23:09:52.613" v="715" actId="478"/>
          <ac:picMkLst>
            <pc:docMk/>
            <pc:sldMk cId="1694750710" sldId="270"/>
            <ac:picMk id="9" creationId="{8EAFE29F-BC7C-59B4-5AAE-EE61035AD20A}"/>
          </ac:picMkLst>
        </pc:picChg>
      </pc:sldChg>
      <pc:sldChg chg="modSp mod">
        <pc:chgData name="Sawant, Ms. Vidisha Vijay" userId="619cfcdd-eaa3-4c74-87c9-3e7f85b30f09" providerId="ADAL" clId="{BBAAB770-555D-4DA3-9804-6C3985C841F7}" dt="2023-03-02T18:05:08.457" v="2314" actId="20577"/>
        <pc:sldMkLst>
          <pc:docMk/>
          <pc:sldMk cId="3613298643" sldId="272"/>
        </pc:sldMkLst>
        <pc:spChg chg="mod">
          <ac:chgData name="Sawant, Ms. Vidisha Vijay" userId="619cfcdd-eaa3-4c74-87c9-3e7f85b30f09" providerId="ADAL" clId="{BBAAB770-555D-4DA3-9804-6C3985C841F7}" dt="2023-03-02T18:05:08.457" v="2314" actId="20577"/>
          <ac:spMkLst>
            <pc:docMk/>
            <pc:sldMk cId="3613298643" sldId="272"/>
            <ac:spMk id="2" creationId="{FFF4828C-A29B-2ADB-20F2-A0DD1BF19C87}"/>
          </ac:spMkLst>
        </pc:spChg>
      </pc:sldChg>
      <pc:sldChg chg="addSp delSp modSp mod">
        <pc:chgData name="Sawant, Ms. Vidisha Vijay" userId="619cfcdd-eaa3-4c74-87c9-3e7f85b30f09" providerId="ADAL" clId="{BBAAB770-555D-4DA3-9804-6C3985C841F7}" dt="2023-03-02T18:58:35.352" v="2542" actId="1076"/>
        <pc:sldMkLst>
          <pc:docMk/>
          <pc:sldMk cId="2875755471" sldId="273"/>
        </pc:sldMkLst>
        <pc:spChg chg="mod">
          <ac:chgData name="Sawant, Ms. Vidisha Vijay" userId="619cfcdd-eaa3-4c74-87c9-3e7f85b30f09" providerId="ADAL" clId="{BBAAB770-555D-4DA3-9804-6C3985C841F7}" dt="2023-03-02T18:58:35.352" v="2542" actId="1076"/>
          <ac:spMkLst>
            <pc:docMk/>
            <pc:sldMk cId="2875755471" sldId="273"/>
            <ac:spMk id="2" creationId="{9FD42003-E456-3718-1023-315FDF33DB68}"/>
          </ac:spMkLst>
        </pc:spChg>
        <pc:graphicFrameChg chg="add del">
          <ac:chgData name="Sawant, Ms. Vidisha Vijay" userId="619cfcdd-eaa3-4c74-87c9-3e7f85b30f09" providerId="ADAL" clId="{BBAAB770-555D-4DA3-9804-6C3985C841F7}" dt="2023-02-28T08:59:29.020" v="510"/>
          <ac:graphicFrameMkLst>
            <pc:docMk/>
            <pc:sldMk cId="2875755471" sldId="273"/>
            <ac:graphicFrameMk id="3" creationId="{2BA08E46-17FF-3F5D-0168-AFD3EB837C92}"/>
          </ac:graphicFrameMkLst>
        </pc:graphicFrameChg>
        <pc:graphicFrameChg chg="add del mod modGraphic">
          <ac:chgData name="Sawant, Ms. Vidisha Vijay" userId="619cfcdd-eaa3-4c74-87c9-3e7f85b30f09" providerId="ADAL" clId="{BBAAB770-555D-4DA3-9804-6C3985C841F7}" dt="2023-03-02T18:58:30.832" v="2541" actId="1076"/>
          <ac:graphicFrameMkLst>
            <pc:docMk/>
            <pc:sldMk cId="2875755471" sldId="273"/>
            <ac:graphicFrameMk id="5" creationId="{AB0DD5DF-2DCB-2C77-A3DC-743804EB2051}"/>
          </ac:graphicFrameMkLst>
        </pc:graphicFrameChg>
      </pc:sldChg>
      <pc:sldChg chg="modSp mod">
        <pc:chgData name="Sawant, Ms. Vidisha Vijay" userId="619cfcdd-eaa3-4c74-87c9-3e7f85b30f09" providerId="ADAL" clId="{BBAAB770-555D-4DA3-9804-6C3985C841F7}" dt="2023-02-28T08:56:23.900" v="502" actId="20577"/>
        <pc:sldMkLst>
          <pc:docMk/>
          <pc:sldMk cId="2822090967" sldId="274"/>
        </pc:sldMkLst>
        <pc:spChg chg="mod">
          <ac:chgData name="Sawant, Ms. Vidisha Vijay" userId="619cfcdd-eaa3-4c74-87c9-3e7f85b30f09" providerId="ADAL" clId="{BBAAB770-555D-4DA3-9804-6C3985C841F7}" dt="2023-02-28T08:49:45.185" v="473" actId="20577"/>
          <ac:spMkLst>
            <pc:docMk/>
            <pc:sldMk cId="2822090967" sldId="274"/>
            <ac:spMk id="2" creationId="{ED55BA0A-9F97-1316-3DB7-0C088F0C279B}"/>
          </ac:spMkLst>
        </pc:spChg>
        <pc:graphicFrameChg chg="mod modGraphic">
          <ac:chgData name="Sawant, Ms. Vidisha Vijay" userId="619cfcdd-eaa3-4c74-87c9-3e7f85b30f09" providerId="ADAL" clId="{BBAAB770-555D-4DA3-9804-6C3985C841F7}" dt="2023-02-28T08:56:23.900" v="502" actId="20577"/>
          <ac:graphicFrameMkLst>
            <pc:docMk/>
            <pc:sldMk cId="2822090967" sldId="274"/>
            <ac:graphicFrameMk id="4" creationId="{CBFABE60-892D-7C64-FB7C-2CDC6DEB8AEB}"/>
          </ac:graphicFrameMkLst>
        </pc:graphicFrameChg>
      </pc:sldChg>
      <pc:sldChg chg="modSp mod">
        <pc:chgData name="Sawant, Ms. Vidisha Vijay" userId="619cfcdd-eaa3-4c74-87c9-3e7f85b30f09" providerId="ADAL" clId="{BBAAB770-555D-4DA3-9804-6C3985C841F7}" dt="2023-03-04T21:52:20.584" v="3081" actId="1076"/>
        <pc:sldMkLst>
          <pc:docMk/>
          <pc:sldMk cId="3072864250" sldId="275"/>
        </pc:sldMkLst>
        <pc:spChg chg="mod">
          <ac:chgData name="Sawant, Ms. Vidisha Vijay" userId="619cfcdd-eaa3-4c74-87c9-3e7f85b30f09" providerId="ADAL" clId="{BBAAB770-555D-4DA3-9804-6C3985C841F7}" dt="2023-03-04T21:51:34.654" v="3076" actId="14100"/>
          <ac:spMkLst>
            <pc:docMk/>
            <pc:sldMk cId="3072864250" sldId="275"/>
            <ac:spMk id="2" creationId="{EF8E66F0-21EA-2EAC-3E74-25F56A08EA11}"/>
          </ac:spMkLst>
        </pc:spChg>
        <pc:spChg chg="mod">
          <ac:chgData name="Sawant, Ms. Vidisha Vijay" userId="619cfcdd-eaa3-4c74-87c9-3e7f85b30f09" providerId="ADAL" clId="{BBAAB770-555D-4DA3-9804-6C3985C841F7}" dt="2023-03-04T21:52:20.584" v="3081" actId="1076"/>
          <ac:spMkLst>
            <pc:docMk/>
            <pc:sldMk cId="3072864250" sldId="275"/>
            <ac:spMk id="4" creationId="{C16CD66D-99C9-5D27-7F21-F556C370867D}"/>
          </ac:spMkLst>
        </pc:spChg>
        <pc:graphicFrameChg chg="mod modGraphic">
          <ac:chgData name="Sawant, Ms. Vidisha Vijay" userId="619cfcdd-eaa3-4c74-87c9-3e7f85b30f09" providerId="ADAL" clId="{BBAAB770-555D-4DA3-9804-6C3985C841F7}" dt="2023-03-04T21:52:13.628" v="3079" actId="1076"/>
          <ac:graphicFrameMkLst>
            <pc:docMk/>
            <pc:sldMk cId="3072864250" sldId="275"/>
            <ac:graphicFrameMk id="6" creationId="{443E534B-E604-0296-EEC9-159CC6D2555A}"/>
          </ac:graphicFrameMkLst>
        </pc:graphicFrameChg>
      </pc:sldChg>
      <pc:sldChg chg="modSp mod">
        <pc:chgData name="Sawant, Ms. Vidisha Vijay" userId="619cfcdd-eaa3-4c74-87c9-3e7f85b30f09" providerId="ADAL" clId="{BBAAB770-555D-4DA3-9804-6C3985C841F7}" dt="2023-03-01T15:52:00.202" v="859" actId="1076"/>
        <pc:sldMkLst>
          <pc:docMk/>
          <pc:sldMk cId="3031494354" sldId="276"/>
        </pc:sldMkLst>
        <pc:spChg chg="mod">
          <ac:chgData name="Sawant, Ms. Vidisha Vijay" userId="619cfcdd-eaa3-4c74-87c9-3e7f85b30f09" providerId="ADAL" clId="{BBAAB770-555D-4DA3-9804-6C3985C841F7}" dt="2023-03-01T15:52:00.202" v="859" actId="1076"/>
          <ac:spMkLst>
            <pc:docMk/>
            <pc:sldMk cId="3031494354" sldId="276"/>
            <ac:spMk id="2" creationId="{96F79941-960A-A5D8-A10A-A98976F0B7E6}"/>
          </ac:spMkLst>
        </pc:spChg>
        <pc:graphicFrameChg chg="mod modGraphic">
          <ac:chgData name="Sawant, Ms. Vidisha Vijay" userId="619cfcdd-eaa3-4c74-87c9-3e7f85b30f09" providerId="ADAL" clId="{BBAAB770-555D-4DA3-9804-6C3985C841F7}" dt="2023-03-01T15:51:54.470" v="858" actId="1076"/>
          <ac:graphicFrameMkLst>
            <pc:docMk/>
            <pc:sldMk cId="3031494354" sldId="276"/>
            <ac:graphicFrameMk id="6" creationId="{C99694CC-0A28-38A0-2246-640BA32F82B5}"/>
          </ac:graphicFrameMkLst>
        </pc:graphicFrameChg>
      </pc:sldChg>
      <pc:sldChg chg="modSp mod">
        <pc:chgData name="Sawant, Ms. Vidisha Vijay" userId="619cfcdd-eaa3-4c74-87c9-3e7f85b30f09" providerId="ADAL" clId="{BBAAB770-555D-4DA3-9804-6C3985C841F7}" dt="2023-03-02T15:41:23.230" v="2230" actId="20577"/>
        <pc:sldMkLst>
          <pc:docMk/>
          <pc:sldMk cId="2915853726" sldId="277"/>
        </pc:sldMkLst>
        <pc:graphicFrameChg chg="mod modGraphic">
          <ac:chgData name="Sawant, Ms. Vidisha Vijay" userId="619cfcdd-eaa3-4c74-87c9-3e7f85b30f09" providerId="ADAL" clId="{BBAAB770-555D-4DA3-9804-6C3985C841F7}" dt="2023-03-02T15:41:23.230" v="2230" actId="20577"/>
          <ac:graphicFrameMkLst>
            <pc:docMk/>
            <pc:sldMk cId="2915853726" sldId="277"/>
            <ac:graphicFrameMk id="4" creationId="{9B319171-9799-FBCE-8FAA-99667C2D520A}"/>
          </ac:graphicFrameMkLst>
        </pc:graphicFrameChg>
      </pc:sldChg>
      <pc:sldChg chg="addSp delSp modSp">
        <pc:chgData name="Sawant, Ms. Vidisha Vijay" userId="619cfcdd-eaa3-4c74-87c9-3e7f85b30f09" providerId="ADAL" clId="{BBAAB770-555D-4DA3-9804-6C3985C841F7}" dt="2023-03-04T20:44:55.593" v="2553" actId="1076"/>
        <pc:sldMkLst>
          <pc:docMk/>
          <pc:sldMk cId="2394843716" sldId="281"/>
        </pc:sldMkLst>
        <pc:spChg chg="add del mod">
          <ac:chgData name="Sawant, Ms. Vidisha Vijay" userId="619cfcdd-eaa3-4c74-87c9-3e7f85b30f09" providerId="ADAL" clId="{BBAAB770-555D-4DA3-9804-6C3985C841F7}" dt="2023-02-28T09:00:45.801" v="518"/>
          <ac:spMkLst>
            <pc:docMk/>
            <pc:sldMk cId="2394843716" sldId="281"/>
            <ac:spMk id="3" creationId="{D8A135E3-C243-DDD5-D2FF-5EED1CE2A90A}"/>
          </ac:spMkLst>
        </pc:spChg>
        <pc:picChg chg="add del">
          <ac:chgData name="Sawant, Ms. Vidisha Vijay" userId="619cfcdd-eaa3-4c74-87c9-3e7f85b30f09" providerId="ADAL" clId="{BBAAB770-555D-4DA3-9804-6C3985C841F7}" dt="2023-02-28T09:00:37.291" v="516"/>
          <ac:picMkLst>
            <pc:docMk/>
            <pc:sldMk cId="2394843716" sldId="281"/>
            <ac:picMk id="1026" creationId="{794DB77A-4604-862C-3D04-79B22A44F04A}"/>
          </ac:picMkLst>
        </pc:picChg>
        <pc:picChg chg="add mod">
          <ac:chgData name="Sawant, Ms. Vidisha Vijay" userId="619cfcdd-eaa3-4c74-87c9-3e7f85b30f09" providerId="ADAL" clId="{BBAAB770-555D-4DA3-9804-6C3985C841F7}" dt="2023-03-04T20:44:55.593" v="2553" actId="1076"/>
          <ac:picMkLst>
            <pc:docMk/>
            <pc:sldMk cId="2394843716" sldId="281"/>
            <ac:picMk id="1028" creationId="{14C5BEBC-10FC-E4B2-87C0-5490E93772AB}"/>
          </ac:picMkLst>
        </pc:picChg>
        <pc:picChg chg="del">
          <ac:chgData name="Sawant, Ms. Vidisha Vijay" userId="619cfcdd-eaa3-4c74-87c9-3e7f85b30f09" providerId="ADAL" clId="{BBAAB770-555D-4DA3-9804-6C3985C841F7}" dt="2023-02-28T09:00:40.538" v="517" actId="478"/>
          <ac:picMkLst>
            <pc:docMk/>
            <pc:sldMk cId="2394843716" sldId="281"/>
            <ac:picMk id="2050" creationId="{F4661C7F-1C80-F915-179F-4F23E0CE4909}"/>
          </ac:picMkLst>
        </pc:picChg>
      </pc:sldChg>
      <pc:sldChg chg="addSp delSp modSp mod">
        <pc:chgData name="Sawant, Ms. Vidisha Vijay" userId="619cfcdd-eaa3-4c74-87c9-3e7f85b30f09" providerId="ADAL" clId="{BBAAB770-555D-4DA3-9804-6C3985C841F7}" dt="2023-03-04T20:45:33.359" v="2559" actId="1076"/>
        <pc:sldMkLst>
          <pc:docMk/>
          <pc:sldMk cId="1777731005" sldId="282"/>
        </pc:sldMkLst>
        <pc:spChg chg="mod">
          <ac:chgData name="Sawant, Ms. Vidisha Vijay" userId="619cfcdd-eaa3-4c74-87c9-3e7f85b30f09" providerId="ADAL" clId="{BBAAB770-555D-4DA3-9804-6C3985C841F7}" dt="2023-03-04T20:45:17.883" v="2557" actId="1076"/>
          <ac:spMkLst>
            <pc:docMk/>
            <pc:sldMk cId="1777731005" sldId="282"/>
            <ac:spMk id="2" creationId="{811C821B-85F8-1F52-E38A-7DD1885ED261}"/>
          </ac:spMkLst>
        </pc:spChg>
        <pc:spChg chg="add del mod">
          <ac:chgData name="Sawant, Ms. Vidisha Vijay" userId="619cfcdd-eaa3-4c74-87c9-3e7f85b30f09" providerId="ADAL" clId="{BBAAB770-555D-4DA3-9804-6C3985C841F7}" dt="2023-03-04T20:43:10.177" v="2544" actId="22"/>
          <ac:spMkLst>
            <pc:docMk/>
            <pc:sldMk cId="1777731005" sldId="282"/>
            <ac:spMk id="4" creationId="{E082F798-3DA1-9C10-9CBE-B1304E9735CA}"/>
          </ac:spMkLst>
        </pc:spChg>
        <pc:picChg chg="del">
          <ac:chgData name="Sawant, Ms. Vidisha Vijay" userId="619cfcdd-eaa3-4c74-87c9-3e7f85b30f09" providerId="ADAL" clId="{BBAAB770-555D-4DA3-9804-6C3985C841F7}" dt="2023-03-04T20:43:05.838" v="2543" actId="478"/>
          <ac:picMkLst>
            <pc:docMk/>
            <pc:sldMk cId="1777731005" sldId="282"/>
            <ac:picMk id="5" creationId="{E396A40B-01CE-AE84-501E-E086204D7405}"/>
          </ac:picMkLst>
        </pc:picChg>
        <pc:picChg chg="add mod ord">
          <ac:chgData name="Sawant, Ms. Vidisha Vijay" userId="619cfcdd-eaa3-4c74-87c9-3e7f85b30f09" providerId="ADAL" clId="{BBAAB770-555D-4DA3-9804-6C3985C841F7}" dt="2023-03-04T20:45:33.359" v="2559" actId="1076"/>
          <ac:picMkLst>
            <pc:docMk/>
            <pc:sldMk cId="1777731005" sldId="282"/>
            <ac:picMk id="7" creationId="{FB99A697-E256-73FB-595B-106BFFB779E8}"/>
          </ac:picMkLst>
        </pc:picChg>
      </pc:sldChg>
      <pc:sldChg chg="addSp delSp modSp mod">
        <pc:chgData name="Sawant, Ms. Vidisha Vijay" userId="619cfcdd-eaa3-4c74-87c9-3e7f85b30f09" providerId="ADAL" clId="{BBAAB770-555D-4DA3-9804-6C3985C841F7}" dt="2023-03-04T20:45:48.936" v="2563" actId="1076"/>
        <pc:sldMkLst>
          <pc:docMk/>
          <pc:sldMk cId="1686781573" sldId="283"/>
        </pc:sldMkLst>
        <pc:spChg chg="add del mod">
          <ac:chgData name="Sawant, Ms. Vidisha Vijay" userId="619cfcdd-eaa3-4c74-87c9-3e7f85b30f09" providerId="ADAL" clId="{BBAAB770-555D-4DA3-9804-6C3985C841F7}" dt="2023-03-04T20:43:59.620" v="2546" actId="22"/>
          <ac:spMkLst>
            <pc:docMk/>
            <pc:sldMk cId="1686781573" sldId="283"/>
            <ac:spMk id="4" creationId="{7851F0BF-6168-4CEC-F0A5-1FC5C7174117}"/>
          </ac:spMkLst>
        </pc:spChg>
        <pc:picChg chg="del">
          <ac:chgData name="Sawant, Ms. Vidisha Vijay" userId="619cfcdd-eaa3-4c74-87c9-3e7f85b30f09" providerId="ADAL" clId="{BBAAB770-555D-4DA3-9804-6C3985C841F7}" dt="2023-03-04T20:43:56.991" v="2545" actId="478"/>
          <ac:picMkLst>
            <pc:docMk/>
            <pc:sldMk cId="1686781573" sldId="283"/>
            <ac:picMk id="5" creationId="{74FD86A4-7C8E-B255-2A06-DA03BC8C51B9}"/>
          </ac:picMkLst>
        </pc:picChg>
        <pc:picChg chg="add mod ord">
          <ac:chgData name="Sawant, Ms. Vidisha Vijay" userId="619cfcdd-eaa3-4c74-87c9-3e7f85b30f09" providerId="ADAL" clId="{BBAAB770-555D-4DA3-9804-6C3985C841F7}" dt="2023-03-04T20:45:48.936" v="2563" actId="1076"/>
          <ac:picMkLst>
            <pc:docMk/>
            <pc:sldMk cId="1686781573" sldId="283"/>
            <ac:picMk id="7" creationId="{8606D663-56BE-0D98-2D70-1E5796EB8F56}"/>
          </ac:picMkLst>
        </pc:picChg>
      </pc:sldChg>
      <pc:sldChg chg="modSp mod">
        <pc:chgData name="Sawant, Ms. Vidisha Vijay" userId="619cfcdd-eaa3-4c74-87c9-3e7f85b30f09" providerId="ADAL" clId="{BBAAB770-555D-4DA3-9804-6C3985C841F7}" dt="2023-03-01T16:32:41.251" v="915" actId="20577"/>
        <pc:sldMkLst>
          <pc:docMk/>
          <pc:sldMk cId="1823510618" sldId="285"/>
        </pc:sldMkLst>
        <pc:spChg chg="mod">
          <ac:chgData name="Sawant, Ms. Vidisha Vijay" userId="619cfcdd-eaa3-4c74-87c9-3e7f85b30f09" providerId="ADAL" clId="{BBAAB770-555D-4DA3-9804-6C3985C841F7}" dt="2023-03-01T16:32:41.251" v="915" actId="20577"/>
          <ac:spMkLst>
            <pc:docMk/>
            <pc:sldMk cId="1823510618" sldId="285"/>
            <ac:spMk id="2" creationId="{EC00BA3B-2BCD-B5D4-C2AE-FBD539FB4939}"/>
          </ac:spMkLst>
        </pc:spChg>
      </pc:sldChg>
      <pc:sldChg chg="modSp mod">
        <pc:chgData name="Sawant, Ms. Vidisha Vijay" userId="619cfcdd-eaa3-4c74-87c9-3e7f85b30f09" providerId="ADAL" clId="{BBAAB770-555D-4DA3-9804-6C3985C841F7}" dt="2023-03-01T16:32:35.277" v="913" actId="20577"/>
        <pc:sldMkLst>
          <pc:docMk/>
          <pc:sldMk cId="1034342143" sldId="286"/>
        </pc:sldMkLst>
        <pc:spChg chg="mod">
          <ac:chgData name="Sawant, Ms. Vidisha Vijay" userId="619cfcdd-eaa3-4c74-87c9-3e7f85b30f09" providerId="ADAL" clId="{BBAAB770-555D-4DA3-9804-6C3985C841F7}" dt="2023-03-01T16:31:58.046" v="904" actId="1076"/>
          <ac:spMkLst>
            <pc:docMk/>
            <pc:sldMk cId="1034342143" sldId="286"/>
            <ac:spMk id="2" creationId="{666BBD22-9C7F-5E28-D446-D6CDF59AD057}"/>
          </ac:spMkLst>
        </pc:spChg>
        <pc:graphicFrameChg chg="mod modGraphic">
          <ac:chgData name="Sawant, Ms. Vidisha Vijay" userId="619cfcdd-eaa3-4c74-87c9-3e7f85b30f09" providerId="ADAL" clId="{BBAAB770-555D-4DA3-9804-6C3985C841F7}" dt="2023-03-01T16:32:35.277" v="913" actId="20577"/>
          <ac:graphicFrameMkLst>
            <pc:docMk/>
            <pc:sldMk cId="1034342143" sldId="286"/>
            <ac:graphicFrameMk id="4" creationId="{E6FE742C-CE5B-71F4-D69B-8D34C07AFFE8}"/>
          </ac:graphicFrameMkLst>
        </pc:graphicFrameChg>
      </pc:sldChg>
      <pc:sldChg chg="addSp delSp modSp mod">
        <pc:chgData name="Sawant, Ms. Vidisha Vijay" userId="619cfcdd-eaa3-4c74-87c9-3e7f85b30f09" providerId="ADAL" clId="{BBAAB770-555D-4DA3-9804-6C3985C841F7}" dt="2023-03-04T21:15:15.169" v="2768" actId="1076"/>
        <pc:sldMkLst>
          <pc:docMk/>
          <pc:sldMk cId="2363535210" sldId="288"/>
        </pc:sldMkLst>
        <pc:spChg chg="mod">
          <ac:chgData name="Sawant, Ms. Vidisha Vijay" userId="619cfcdd-eaa3-4c74-87c9-3e7f85b30f09" providerId="ADAL" clId="{BBAAB770-555D-4DA3-9804-6C3985C841F7}" dt="2023-03-04T20:58:45.707" v="2645" actId="20577"/>
          <ac:spMkLst>
            <pc:docMk/>
            <pc:sldMk cId="2363535210" sldId="288"/>
            <ac:spMk id="2" creationId="{8301CCE4-D16D-AAA9-F15E-E8BF5F36069A}"/>
          </ac:spMkLst>
        </pc:spChg>
        <pc:spChg chg="add del mod">
          <ac:chgData name="Sawant, Ms. Vidisha Vijay" userId="619cfcdd-eaa3-4c74-87c9-3e7f85b30f09" providerId="ADAL" clId="{BBAAB770-555D-4DA3-9804-6C3985C841F7}" dt="2023-03-04T20:48:24.348" v="2565" actId="478"/>
          <ac:spMkLst>
            <pc:docMk/>
            <pc:sldMk cId="2363535210" sldId="288"/>
            <ac:spMk id="4" creationId="{22642BE1-CD77-637E-90B6-C89B7083A6C9}"/>
          </ac:spMkLst>
        </pc:spChg>
        <pc:picChg chg="del">
          <ac:chgData name="Sawant, Ms. Vidisha Vijay" userId="619cfcdd-eaa3-4c74-87c9-3e7f85b30f09" providerId="ADAL" clId="{BBAAB770-555D-4DA3-9804-6C3985C841F7}" dt="2023-03-04T20:48:19.640" v="2564" actId="478"/>
          <ac:picMkLst>
            <pc:docMk/>
            <pc:sldMk cId="2363535210" sldId="288"/>
            <ac:picMk id="5" creationId="{47D352C4-2EE1-8065-05E6-161BBA1C47D9}"/>
          </ac:picMkLst>
        </pc:picChg>
        <pc:picChg chg="del">
          <ac:chgData name="Sawant, Ms. Vidisha Vijay" userId="619cfcdd-eaa3-4c74-87c9-3e7f85b30f09" providerId="ADAL" clId="{BBAAB770-555D-4DA3-9804-6C3985C841F7}" dt="2023-03-04T20:48:26.066" v="2566" actId="478"/>
          <ac:picMkLst>
            <pc:docMk/>
            <pc:sldMk cId="2363535210" sldId="288"/>
            <ac:picMk id="7" creationId="{FCFA7ED6-9334-FBC0-106D-BF14E0EEC7B8}"/>
          </ac:picMkLst>
        </pc:picChg>
        <pc:picChg chg="add mod">
          <ac:chgData name="Sawant, Ms. Vidisha Vijay" userId="619cfcdd-eaa3-4c74-87c9-3e7f85b30f09" providerId="ADAL" clId="{BBAAB770-555D-4DA3-9804-6C3985C841F7}" dt="2023-03-04T21:15:15.169" v="2768" actId="1076"/>
          <ac:picMkLst>
            <pc:docMk/>
            <pc:sldMk cId="2363535210" sldId="288"/>
            <ac:picMk id="8" creationId="{A82BACDA-486A-2C3F-AAC9-6A48D386FA93}"/>
          </ac:picMkLst>
        </pc:picChg>
      </pc:sldChg>
      <pc:sldChg chg="addSp delSp modSp mod delAnim modAnim">
        <pc:chgData name="Sawant, Ms. Vidisha Vijay" userId="619cfcdd-eaa3-4c74-87c9-3e7f85b30f09" providerId="ADAL" clId="{BBAAB770-555D-4DA3-9804-6C3985C841F7}" dt="2023-03-04T21:35:09.116" v="2782" actId="1076"/>
        <pc:sldMkLst>
          <pc:docMk/>
          <pc:sldMk cId="925441523" sldId="291"/>
        </pc:sldMkLst>
        <pc:spChg chg="add del mod">
          <ac:chgData name="Sawant, Ms. Vidisha Vijay" userId="619cfcdd-eaa3-4c74-87c9-3e7f85b30f09" providerId="ADAL" clId="{BBAAB770-555D-4DA3-9804-6C3985C841F7}" dt="2023-03-04T21:35:01.983" v="2780"/>
          <ac:spMkLst>
            <pc:docMk/>
            <pc:sldMk cId="925441523" sldId="291"/>
            <ac:spMk id="5" creationId="{A9D0E0EC-CB45-2C5E-9E55-88E67FFAEF34}"/>
          </ac:spMkLst>
        </pc:spChg>
        <pc:picChg chg="del">
          <ac:chgData name="Sawant, Ms. Vidisha Vijay" userId="619cfcdd-eaa3-4c74-87c9-3e7f85b30f09" providerId="ADAL" clId="{BBAAB770-555D-4DA3-9804-6C3985C841F7}" dt="2023-03-04T21:34:22.297" v="2779" actId="478"/>
          <ac:picMkLst>
            <pc:docMk/>
            <pc:sldMk cId="925441523" sldId="291"/>
            <ac:picMk id="4" creationId="{BACB50C3-B410-7792-6006-229CB50E10AE}"/>
          </ac:picMkLst>
        </pc:picChg>
        <pc:picChg chg="add mod">
          <ac:chgData name="Sawant, Ms. Vidisha Vijay" userId="619cfcdd-eaa3-4c74-87c9-3e7f85b30f09" providerId="ADAL" clId="{BBAAB770-555D-4DA3-9804-6C3985C841F7}" dt="2023-03-04T21:35:09.116" v="2782" actId="1076"/>
          <ac:picMkLst>
            <pc:docMk/>
            <pc:sldMk cId="925441523" sldId="291"/>
            <ac:picMk id="6" creationId="{55A6F055-E30C-73A1-5283-B99020AD30FF}"/>
          </ac:picMkLst>
        </pc:picChg>
      </pc:sldChg>
      <pc:sldChg chg="del">
        <pc:chgData name="Sawant, Ms. Vidisha Vijay" userId="619cfcdd-eaa3-4c74-87c9-3e7f85b30f09" providerId="ADAL" clId="{BBAAB770-555D-4DA3-9804-6C3985C841F7}" dt="2023-02-27T19:13:43.542" v="372" actId="47"/>
        <pc:sldMkLst>
          <pc:docMk/>
          <pc:sldMk cId="3580464317" sldId="308"/>
        </pc:sldMkLst>
      </pc:sldChg>
      <pc:sldChg chg="del">
        <pc:chgData name="Sawant, Ms. Vidisha Vijay" userId="619cfcdd-eaa3-4c74-87c9-3e7f85b30f09" providerId="ADAL" clId="{BBAAB770-555D-4DA3-9804-6C3985C841F7}" dt="2023-02-27T19:13:45.741" v="373" actId="47"/>
        <pc:sldMkLst>
          <pc:docMk/>
          <pc:sldMk cId="3073648836" sldId="309"/>
        </pc:sldMkLst>
      </pc:sldChg>
      <pc:sldChg chg="del">
        <pc:chgData name="Sawant, Ms. Vidisha Vijay" userId="619cfcdd-eaa3-4c74-87c9-3e7f85b30f09" providerId="ADAL" clId="{BBAAB770-555D-4DA3-9804-6C3985C841F7}" dt="2023-02-27T19:13:48.173" v="374" actId="47"/>
        <pc:sldMkLst>
          <pc:docMk/>
          <pc:sldMk cId="4045212388" sldId="310"/>
        </pc:sldMkLst>
      </pc:sldChg>
      <pc:sldChg chg="del">
        <pc:chgData name="Sawant, Ms. Vidisha Vijay" userId="619cfcdd-eaa3-4c74-87c9-3e7f85b30f09" providerId="ADAL" clId="{BBAAB770-555D-4DA3-9804-6C3985C841F7}" dt="2023-02-27T19:13:50.264" v="375" actId="47"/>
        <pc:sldMkLst>
          <pc:docMk/>
          <pc:sldMk cId="3463421661" sldId="311"/>
        </pc:sldMkLst>
      </pc:sldChg>
      <pc:sldChg chg="addSp modSp mod modClrScheme chgLayout">
        <pc:chgData name="Sawant, Ms. Vidisha Vijay" userId="619cfcdd-eaa3-4c74-87c9-3e7f85b30f09" providerId="ADAL" clId="{BBAAB770-555D-4DA3-9804-6C3985C841F7}" dt="2023-03-04T21:50:23.221" v="3075" actId="20577"/>
        <pc:sldMkLst>
          <pc:docMk/>
          <pc:sldMk cId="3121400193" sldId="312"/>
        </pc:sldMkLst>
        <pc:spChg chg="mod ord">
          <ac:chgData name="Sawant, Ms. Vidisha Vijay" userId="619cfcdd-eaa3-4c74-87c9-3e7f85b30f09" providerId="ADAL" clId="{BBAAB770-555D-4DA3-9804-6C3985C841F7}" dt="2023-03-02T16:21:19.967" v="2241" actId="700"/>
          <ac:spMkLst>
            <pc:docMk/>
            <pc:sldMk cId="3121400193" sldId="312"/>
            <ac:spMk id="2" creationId="{734C9631-DB83-3AD7-505D-7FB2C8E34E8D}"/>
          </ac:spMkLst>
        </pc:spChg>
        <pc:spChg chg="mod ord">
          <ac:chgData name="Sawant, Ms. Vidisha Vijay" userId="619cfcdd-eaa3-4c74-87c9-3e7f85b30f09" providerId="ADAL" clId="{BBAAB770-555D-4DA3-9804-6C3985C841F7}" dt="2023-03-04T21:50:23.221" v="3075" actId="20577"/>
          <ac:spMkLst>
            <pc:docMk/>
            <pc:sldMk cId="3121400193" sldId="312"/>
            <ac:spMk id="3" creationId="{84DFBB10-F887-3AF1-1450-3A182A1D3786}"/>
          </ac:spMkLst>
        </pc:spChg>
        <pc:spChg chg="mod ord">
          <ac:chgData name="Sawant, Ms. Vidisha Vijay" userId="619cfcdd-eaa3-4c74-87c9-3e7f85b30f09" providerId="ADAL" clId="{BBAAB770-555D-4DA3-9804-6C3985C841F7}" dt="2023-03-04T21:49:19.130" v="3037" actId="27636"/>
          <ac:spMkLst>
            <pc:docMk/>
            <pc:sldMk cId="3121400193" sldId="312"/>
            <ac:spMk id="4" creationId="{B674CAFC-02AA-0CE0-B662-667FFAE0D45F}"/>
          </ac:spMkLst>
        </pc:spChg>
        <pc:spChg chg="add mod ord">
          <ac:chgData name="Sawant, Ms. Vidisha Vijay" userId="619cfcdd-eaa3-4c74-87c9-3e7f85b30f09" providerId="ADAL" clId="{BBAAB770-555D-4DA3-9804-6C3985C841F7}" dt="2023-03-02T16:24:03.340" v="2279" actId="2711"/>
          <ac:spMkLst>
            <pc:docMk/>
            <pc:sldMk cId="3121400193" sldId="312"/>
            <ac:spMk id="5" creationId="{5B72CF94-D662-3EC1-C940-9FA3F5A8CC6B}"/>
          </ac:spMkLst>
        </pc:spChg>
        <pc:spChg chg="add mod ord">
          <ac:chgData name="Sawant, Ms. Vidisha Vijay" userId="619cfcdd-eaa3-4c74-87c9-3e7f85b30f09" providerId="ADAL" clId="{BBAAB770-555D-4DA3-9804-6C3985C841F7}" dt="2023-03-02T16:24:28.919" v="2302" actId="20577"/>
          <ac:spMkLst>
            <pc:docMk/>
            <pc:sldMk cId="3121400193" sldId="312"/>
            <ac:spMk id="6" creationId="{42F7EB3D-E1B2-8783-1AAF-CFBA35479770}"/>
          </ac:spMkLst>
        </pc:spChg>
      </pc:sldChg>
      <pc:sldChg chg="del">
        <pc:chgData name="Sawant, Ms. Vidisha Vijay" userId="619cfcdd-eaa3-4c74-87c9-3e7f85b30f09" providerId="ADAL" clId="{BBAAB770-555D-4DA3-9804-6C3985C841F7}" dt="2023-02-28T09:00:08.858" v="514" actId="47"/>
        <pc:sldMkLst>
          <pc:docMk/>
          <pc:sldMk cId="2723958351" sldId="313"/>
        </pc:sldMkLst>
      </pc:sldChg>
      <pc:sldChg chg="addSp delSp modSp mod">
        <pc:chgData name="Sawant, Ms. Vidisha Vijay" userId="619cfcdd-eaa3-4c74-87c9-3e7f85b30f09" providerId="ADAL" clId="{BBAAB770-555D-4DA3-9804-6C3985C841F7}" dt="2023-03-02T18:11:42.489" v="2455" actId="20577"/>
        <pc:sldMkLst>
          <pc:docMk/>
          <pc:sldMk cId="4293072381" sldId="314"/>
        </pc:sldMkLst>
        <pc:spChg chg="mod">
          <ac:chgData name="Sawant, Ms. Vidisha Vijay" userId="619cfcdd-eaa3-4c74-87c9-3e7f85b30f09" providerId="ADAL" clId="{BBAAB770-555D-4DA3-9804-6C3985C841F7}" dt="2023-03-01T16:54:59.608" v="1464" actId="26606"/>
          <ac:spMkLst>
            <pc:docMk/>
            <pc:sldMk cId="4293072381" sldId="314"/>
            <ac:spMk id="2" creationId="{680DB3EB-1808-357B-05CC-97E9BB17FD9F}"/>
          </ac:spMkLst>
        </pc:spChg>
        <pc:spChg chg="add del mod">
          <ac:chgData name="Sawant, Ms. Vidisha Vijay" userId="619cfcdd-eaa3-4c74-87c9-3e7f85b30f09" providerId="ADAL" clId="{BBAAB770-555D-4DA3-9804-6C3985C841F7}" dt="2023-03-01T16:54:59.608" v="1464" actId="26606"/>
          <ac:spMkLst>
            <pc:docMk/>
            <pc:sldMk cId="4293072381" sldId="314"/>
            <ac:spMk id="4" creationId="{47297602-0D69-5D85-3C17-4ACEBA521859}"/>
          </ac:spMkLst>
        </pc:spChg>
        <pc:spChg chg="add del">
          <ac:chgData name="Sawant, Ms. Vidisha Vijay" userId="619cfcdd-eaa3-4c74-87c9-3e7f85b30f09" providerId="ADAL" clId="{BBAAB770-555D-4DA3-9804-6C3985C841F7}" dt="2023-03-01T16:54:59.608" v="1464" actId="26606"/>
          <ac:spMkLst>
            <pc:docMk/>
            <pc:sldMk cId="4293072381" sldId="314"/>
            <ac:spMk id="22" creationId="{43A9B7B3-F171-4C25-99FC-C54250F0649B}"/>
          </ac:spMkLst>
        </pc:spChg>
        <pc:spChg chg="add del">
          <ac:chgData name="Sawant, Ms. Vidisha Vijay" userId="619cfcdd-eaa3-4c74-87c9-3e7f85b30f09" providerId="ADAL" clId="{BBAAB770-555D-4DA3-9804-6C3985C841F7}" dt="2023-03-01T16:54:59.608" v="1464" actId="26606"/>
          <ac:spMkLst>
            <pc:docMk/>
            <pc:sldMk cId="4293072381" sldId="314"/>
            <ac:spMk id="23" creationId="{D2D5C7C5-9C27-4A61-9F57-1857D45320FD}"/>
          </ac:spMkLst>
        </pc:spChg>
        <pc:spChg chg="add del">
          <ac:chgData name="Sawant, Ms. Vidisha Vijay" userId="619cfcdd-eaa3-4c74-87c9-3e7f85b30f09" providerId="ADAL" clId="{BBAAB770-555D-4DA3-9804-6C3985C841F7}" dt="2023-03-01T16:54:54.050" v="1461" actId="26606"/>
          <ac:spMkLst>
            <pc:docMk/>
            <pc:sldMk cId="4293072381" sldId="314"/>
            <ac:spMk id="30" creationId="{8651CFA9-6065-4243-AC48-858E359780B1}"/>
          </ac:spMkLst>
        </pc:spChg>
        <pc:spChg chg="add del">
          <ac:chgData name="Sawant, Ms. Vidisha Vijay" userId="619cfcdd-eaa3-4c74-87c9-3e7f85b30f09" providerId="ADAL" clId="{BBAAB770-555D-4DA3-9804-6C3985C841F7}" dt="2023-03-01T16:54:54.050" v="1461" actId="26606"/>
          <ac:spMkLst>
            <pc:docMk/>
            <pc:sldMk cId="4293072381" sldId="314"/>
            <ac:spMk id="32" creationId="{37962AE0-6A1C-4B76-9D52-10E5E6D7D3BB}"/>
          </ac:spMkLst>
        </pc:spChg>
        <pc:spChg chg="add del">
          <ac:chgData name="Sawant, Ms. Vidisha Vijay" userId="619cfcdd-eaa3-4c74-87c9-3e7f85b30f09" providerId="ADAL" clId="{BBAAB770-555D-4DA3-9804-6C3985C841F7}" dt="2023-03-01T16:54:59.569" v="1463" actId="26606"/>
          <ac:spMkLst>
            <pc:docMk/>
            <pc:sldMk cId="4293072381" sldId="314"/>
            <ac:spMk id="38" creationId="{43A9B7B3-F171-4C25-99FC-C54250F0649B}"/>
          </ac:spMkLst>
        </pc:spChg>
        <pc:spChg chg="add del">
          <ac:chgData name="Sawant, Ms. Vidisha Vijay" userId="619cfcdd-eaa3-4c74-87c9-3e7f85b30f09" providerId="ADAL" clId="{BBAAB770-555D-4DA3-9804-6C3985C841F7}" dt="2023-03-01T16:54:59.569" v="1463" actId="26606"/>
          <ac:spMkLst>
            <pc:docMk/>
            <pc:sldMk cId="4293072381" sldId="314"/>
            <ac:spMk id="39" creationId="{D2D5C7C5-9C27-4A61-9F57-1857D45320FD}"/>
          </ac:spMkLst>
        </pc:spChg>
        <pc:spChg chg="add">
          <ac:chgData name="Sawant, Ms. Vidisha Vijay" userId="619cfcdd-eaa3-4c74-87c9-3e7f85b30f09" providerId="ADAL" clId="{BBAAB770-555D-4DA3-9804-6C3985C841F7}" dt="2023-03-01T16:54:59.608" v="1464" actId="26606"/>
          <ac:spMkLst>
            <pc:docMk/>
            <pc:sldMk cId="4293072381" sldId="314"/>
            <ac:spMk id="43" creationId="{8651CFA9-6065-4243-AC48-858E359780B1}"/>
          </ac:spMkLst>
        </pc:spChg>
        <pc:spChg chg="add">
          <ac:chgData name="Sawant, Ms. Vidisha Vijay" userId="619cfcdd-eaa3-4c74-87c9-3e7f85b30f09" providerId="ADAL" clId="{BBAAB770-555D-4DA3-9804-6C3985C841F7}" dt="2023-03-01T16:54:59.608" v="1464" actId="26606"/>
          <ac:spMkLst>
            <pc:docMk/>
            <pc:sldMk cId="4293072381" sldId="314"/>
            <ac:spMk id="44" creationId="{37962AE0-6A1C-4B76-9D52-10E5E6D7D3BB}"/>
          </ac:spMkLst>
        </pc:spChg>
        <pc:grpChg chg="add del">
          <ac:chgData name="Sawant, Ms. Vidisha Vijay" userId="619cfcdd-eaa3-4c74-87c9-3e7f85b30f09" providerId="ADAL" clId="{BBAAB770-555D-4DA3-9804-6C3985C841F7}" dt="2023-03-01T16:54:59.608" v="1464" actId="26606"/>
          <ac:grpSpMkLst>
            <pc:docMk/>
            <pc:sldMk cId="4293072381" sldId="314"/>
            <ac:grpSpMk id="24" creationId="{12B335A1-0110-4D6F-BC0E-DCDCB432032B}"/>
          </ac:grpSpMkLst>
        </pc:grpChg>
        <pc:grpChg chg="add del">
          <ac:chgData name="Sawant, Ms. Vidisha Vijay" userId="619cfcdd-eaa3-4c74-87c9-3e7f85b30f09" providerId="ADAL" clId="{BBAAB770-555D-4DA3-9804-6C3985C841F7}" dt="2023-03-01T16:54:54.050" v="1461" actId="26606"/>
          <ac:grpSpMkLst>
            <pc:docMk/>
            <pc:sldMk cId="4293072381" sldId="314"/>
            <ac:grpSpMk id="34" creationId="{7AB7BDB5-BE0D-446B-AA57-16A1D859E52B}"/>
          </ac:grpSpMkLst>
        </pc:grpChg>
        <pc:grpChg chg="add del">
          <ac:chgData name="Sawant, Ms. Vidisha Vijay" userId="619cfcdd-eaa3-4c74-87c9-3e7f85b30f09" providerId="ADAL" clId="{BBAAB770-555D-4DA3-9804-6C3985C841F7}" dt="2023-03-01T16:54:59.569" v="1463" actId="26606"/>
          <ac:grpSpMkLst>
            <pc:docMk/>
            <pc:sldMk cId="4293072381" sldId="314"/>
            <ac:grpSpMk id="40" creationId="{12B335A1-0110-4D6F-BC0E-DCDCB432032B}"/>
          </ac:grpSpMkLst>
        </pc:grpChg>
        <pc:grpChg chg="add">
          <ac:chgData name="Sawant, Ms. Vidisha Vijay" userId="619cfcdd-eaa3-4c74-87c9-3e7f85b30f09" providerId="ADAL" clId="{BBAAB770-555D-4DA3-9804-6C3985C841F7}" dt="2023-03-01T16:54:59.608" v="1464" actId="26606"/>
          <ac:grpSpMkLst>
            <pc:docMk/>
            <pc:sldMk cId="4293072381" sldId="314"/>
            <ac:grpSpMk id="45" creationId="{7AB7BDB5-BE0D-446B-AA57-16A1D859E52B}"/>
          </ac:grpSpMkLst>
        </pc:grpChg>
        <pc:graphicFrameChg chg="del mod">
          <ac:chgData name="Sawant, Ms. Vidisha Vijay" userId="619cfcdd-eaa3-4c74-87c9-3e7f85b30f09" providerId="ADAL" clId="{BBAAB770-555D-4DA3-9804-6C3985C841F7}" dt="2023-03-01T16:51:25.879" v="939" actId="478"/>
          <ac:graphicFrameMkLst>
            <pc:docMk/>
            <pc:sldMk cId="4293072381" sldId="314"/>
            <ac:graphicFrameMk id="25" creationId="{0F1835E0-ED72-9F7A-C716-32A2B7ED2DAF}"/>
          </ac:graphicFrameMkLst>
        </pc:graphicFrameChg>
        <pc:graphicFrameChg chg="add del">
          <ac:chgData name="Sawant, Ms. Vidisha Vijay" userId="619cfcdd-eaa3-4c74-87c9-3e7f85b30f09" providerId="ADAL" clId="{BBAAB770-555D-4DA3-9804-6C3985C841F7}" dt="2023-03-01T16:54:54.050" v="1461" actId="26606"/>
          <ac:graphicFrameMkLst>
            <pc:docMk/>
            <pc:sldMk cId="4293072381" sldId="314"/>
            <ac:graphicFrameMk id="26" creationId="{25E1644B-BB9C-BCFA-B28F-F8594CD6C192}"/>
          </ac:graphicFrameMkLst>
        </pc:graphicFrameChg>
        <pc:graphicFrameChg chg="add del">
          <ac:chgData name="Sawant, Ms. Vidisha Vijay" userId="619cfcdd-eaa3-4c74-87c9-3e7f85b30f09" providerId="ADAL" clId="{BBAAB770-555D-4DA3-9804-6C3985C841F7}" dt="2023-03-01T16:54:59.569" v="1463" actId="26606"/>
          <ac:graphicFrameMkLst>
            <pc:docMk/>
            <pc:sldMk cId="4293072381" sldId="314"/>
            <ac:graphicFrameMk id="41" creationId="{F205C7C9-1D9A-D640-308C-5672D6FE6A3A}"/>
          </ac:graphicFrameMkLst>
        </pc:graphicFrameChg>
        <pc:graphicFrameChg chg="add mod">
          <ac:chgData name="Sawant, Ms. Vidisha Vijay" userId="619cfcdd-eaa3-4c74-87c9-3e7f85b30f09" providerId="ADAL" clId="{BBAAB770-555D-4DA3-9804-6C3985C841F7}" dt="2023-03-02T18:11:42.489" v="2455" actId="20577"/>
          <ac:graphicFrameMkLst>
            <pc:docMk/>
            <pc:sldMk cId="4293072381" sldId="314"/>
            <ac:graphicFrameMk id="46" creationId="{25E1644B-BB9C-BCFA-B28F-F8594CD6C192}"/>
          </ac:graphicFrameMkLst>
        </pc:graphicFrameChg>
      </pc:sldChg>
      <pc:sldChg chg="addSp delSp modSp mod setBg">
        <pc:chgData name="Sawant, Ms. Vidisha Vijay" userId="619cfcdd-eaa3-4c74-87c9-3e7f85b30f09" providerId="ADAL" clId="{BBAAB770-555D-4DA3-9804-6C3985C841F7}" dt="2023-03-02T18:12:47.058" v="2472" actId="20577"/>
        <pc:sldMkLst>
          <pc:docMk/>
          <pc:sldMk cId="870680203" sldId="315"/>
        </pc:sldMkLst>
        <pc:spChg chg="mod">
          <ac:chgData name="Sawant, Ms. Vidisha Vijay" userId="619cfcdd-eaa3-4c74-87c9-3e7f85b30f09" providerId="ADAL" clId="{BBAAB770-555D-4DA3-9804-6C3985C841F7}" dt="2023-03-02T15:37:03.073" v="2224" actId="26606"/>
          <ac:spMkLst>
            <pc:docMk/>
            <pc:sldMk cId="870680203" sldId="315"/>
            <ac:spMk id="2" creationId="{C8B05CAB-2A93-4CF3-D6E9-86C350B4722B}"/>
          </ac:spMkLst>
        </pc:spChg>
        <pc:spChg chg="add del mod">
          <ac:chgData name="Sawant, Ms. Vidisha Vijay" userId="619cfcdd-eaa3-4c74-87c9-3e7f85b30f09" providerId="ADAL" clId="{BBAAB770-555D-4DA3-9804-6C3985C841F7}" dt="2023-03-02T15:37:03.073" v="2224" actId="26606"/>
          <ac:spMkLst>
            <pc:docMk/>
            <pc:sldMk cId="870680203" sldId="315"/>
            <ac:spMk id="4" creationId="{94FF1184-9A52-6E61-AAC3-CECCAC0DCD99}"/>
          </ac:spMkLst>
        </pc:spChg>
        <pc:spChg chg="add">
          <ac:chgData name="Sawant, Ms. Vidisha Vijay" userId="619cfcdd-eaa3-4c74-87c9-3e7f85b30f09" providerId="ADAL" clId="{BBAAB770-555D-4DA3-9804-6C3985C841F7}" dt="2023-03-02T15:37:03.073" v="2224" actId="26606"/>
          <ac:spMkLst>
            <pc:docMk/>
            <pc:sldMk cId="870680203" sldId="315"/>
            <ac:spMk id="10" creationId="{8651CFA9-6065-4243-AC48-858E359780B1}"/>
          </ac:spMkLst>
        </pc:spChg>
        <pc:spChg chg="add">
          <ac:chgData name="Sawant, Ms. Vidisha Vijay" userId="619cfcdd-eaa3-4c74-87c9-3e7f85b30f09" providerId="ADAL" clId="{BBAAB770-555D-4DA3-9804-6C3985C841F7}" dt="2023-03-02T15:37:03.073" v="2224" actId="26606"/>
          <ac:spMkLst>
            <pc:docMk/>
            <pc:sldMk cId="870680203" sldId="315"/>
            <ac:spMk id="12" creationId="{37962AE0-6A1C-4B76-9D52-10E5E6D7D3BB}"/>
          </ac:spMkLst>
        </pc:spChg>
        <pc:grpChg chg="add">
          <ac:chgData name="Sawant, Ms. Vidisha Vijay" userId="619cfcdd-eaa3-4c74-87c9-3e7f85b30f09" providerId="ADAL" clId="{BBAAB770-555D-4DA3-9804-6C3985C841F7}" dt="2023-03-02T15:37:03.073" v="2224" actId="26606"/>
          <ac:grpSpMkLst>
            <pc:docMk/>
            <pc:sldMk cId="870680203" sldId="315"/>
            <ac:grpSpMk id="14" creationId="{7AB7BDB5-BE0D-446B-AA57-16A1D859E52B}"/>
          </ac:grpSpMkLst>
        </pc:grpChg>
        <pc:graphicFrameChg chg="add mod">
          <ac:chgData name="Sawant, Ms. Vidisha Vijay" userId="619cfcdd-eaa3-4c74-87c9-3e7f85b30f09" providerId="ADAL" clId="{BBAAB770-555D-4DA3-9804-6C3985C841F7}" dt="2023-03-02T18:12:47.058" v="2472" actId="20577"/>
          <ac:graphicFrameMkLst>
            <pc:docMk/>
            <pc:sldMk cId="870680203" sldId="315"/>
            <ac:graphicFrameMk id="6" creationId="{15DF2155-3857-21A5-484E-02D45AC85C28}"/>
          </ac:graphicFrameMkLst>
        </pc:graphicFrameChg>
        <pc:graphicFrameChg chg="del">
          <ac:chgData name="Sawant, Ms. Vidisha Vijay" userId="619cfcdd-eaa3-4c74-87c9-3e7f85b30f09" providerId="ADAL" clId="{BBAAB770-555D-4DA3-9804-6C3985C841F7}" dt="2023-03-01T16:55:12.139" v="1465" actId="478"/>
          <ac:graphicFrameMkLst>
            <pc:docMk/>
            <pc:sldMk cId="870680203" sldId="315"/>
            <ac:graphicFrameMk id="17" creationId="{409311A6-B88F-1898-1903-58EE7E7DD757}"/>
          </ac:graphicFrameMkLst>
        </pc:graphicFrameChg>
      </pc:sldChg>
      <pc:sldChg chg="addSp delSp modSp mod">
        <pc:chgData name="Sawant, Ms. Vidisha Vijay" userId="619cfcdd-eaa3-4c74-87c9-3e7f85b30f09" providerId="ADAL" clId="{BBAAB770-555D-4DA3-9804-6C3985C841F7}" dt="2023-03-02T18:12:37.030" v="2463" actId="20577"/>
        <pc:sldMkLst>
          <pc:docMk/>
          <pc:sldMk cId="692900526" sldId="316"/>
        </pc:sldMkLst>
        <pc:spChg chg="mod">
          <ac:chgData name="Sawant, Ms. Vidisha Vijay" userId="619cfcdd-eaa3-4c74-87c9-3e7f85b30f09" providerId="ADAL" clId="{BBAAB770-555D-4DA3-9804-6C3985C841F7}" dt="2023-03-02T15:37:21.810" v="2225" actId="26606"/>
          <ac:spMkLst>
            <pc:docMk/>
            <pc:sldMk cId="692900526" sldId="316"/>
            <ac:spMk id="2" creationId="{3A464266-1C97-4473-BDF7-723E4FB0A30F}"/>
          </ac:spMkLst>
        </pc:spChg>
        <pc:spChg chg="add del mod">
          <ac:chgData name="Sawant, Ms. Vidisha Vijay" userId="619cfcdd-eaa3-4c74-87c9-3e7f85b30f09" providerId="ADAL" clId="{BBAAB770-555D-4DA3-9804-6C3985C841F7}" dt="2023-03-02T15:37:21.810" v="2225" actId="26606"/>
          <ac:spMkLst>
            <pc:docMk/>
            <pc:sldMk cId="692900526" sldId="316"/>
            <ac:spMk id="4" creationId="{6A047522-1C98-9337-10A1-6BA59EA958C8}"/>
          </ac:spMkLst>
        </pc:spChg>
        <pc:spChg chg="del">
          <ac:chgData name="Sawant, Ms. Vidisha Vijay" userId="619cfcdd-eaa3-4c74-87c9-3e7f85b30f09" providerId="ADAL" clId="{BBAAB770-555D-4DA3-9804-6C3985C841F7}" dt="2023-03-02T15:37:21.810" v="2225" actId="26606"/>
          <ac:spMkLst>
            <pc:docMk/>
            <pc:sldMk cId="692900526" sldId="316"/>
            <ac:spMk id="24" creationId="{43A9B7B3-F171-4C25-99FC-C54250F0649B}"/>
          </ac:spMkLst>
        </pc:spChg>
        <pc:spChg chg="del">
          <ac:chgData name="Sawant, Ms. Vidisha Vijay" userId="619cfcdd-eaa3-4c74-87c9-3e7f85b30f09" providerId="ADAL" clId="{BBAAB770-555D-4DA3-9804-6C3985C841F7}" dt="2023-03-02T15:37:21.810" v="2225" actId="26606"/>
          <ac:spMkLst>
            <pc:docMk/>
            <pc:sldMk cId="692900526" sldId="316"/>
            <ac:spMk id="25" creationId="{D2D5C7C5-9C27-4A61-9F57-1857D45320FD}"/>
          </ac:spMkLst>
        </pc:spChg>
        <pc:spChg chg="add">
          <ac:chgData name="Sawant, Ms. Vidisha Vijay" userId="619cfcdd-eaa3-4c74-87c9-3e7f85b30f09" providerId="ADAL" clId="{BBAAB770-555D-4DA3-9804-6C3985C841F7}" dt="2023-03-02T15:37:21.810" v="2225" actId="26606"/>
          <ac:spMkLst>
            <pc:docMk/>
            <pc:sldMk cId="692900526" sldId="316"/>
            <ac:spMk id="33" creationId="{8651CFA9-6065-4243-AC48-858E359780B1}"/>
          </ac:spMkLst>
        </pc:spChg>
        <pc:spChg chg="add">
          <ac:chgData name="Sawant, Ms. Vidisha Vijay" userId="619cfcdd-eaa3-4c74-87c9-3e7f85b30f09" providerId="ADAL" clId="{BBAAB770-555D-4DA3-9804-6C3985C841F7}" dt="2023-03-02T15:37:21.810" v="2225" actId="26606"/>
          <ac:spMkLst>
            <pc:docMk/>
            <pc:sldMk cId="692900526" sldId="316"/>
            <ac:spMk id="35" creationId="{37962AE0-6A1C-4B76-9D52-10E5E6D7D3BB}"/>
          </ac:spMkLst>
        </pc:spChg>
        <pc:grpChg chg="del">
          <ac:chgData name="Sawant, Ms. Vidisha Vijay" userId="619cfcdd-eaa3-4c74-87c9-3e7f85b30f09" providerId="ADAL" clId="{BBAAB770-555D-4DA3-9804-6C3985C841F7}" dt="2023-03-02T15:37:21.810" v="2225" actId="26606"/>
          <ac:grpSpMkLst>
            <pc:docMk/>
            <pc:sldMk cId="692900526" sldId="316"/>
            <ac:grpSpMk id="26" creationId="{12B335A1-0110-4D6F-BC0E-DCDCB432032B}"/>
          </ac:grpSpMkLst>
        </pc:grpChg>
        <pc:grpChg chg="add">
          <ac:chgData name="Sawant, Ms. Vidisha Vijay" userId="619cfcdd-eaa3-4c74-87c9-3e7f85b30f09" providerId="ADAL" clId="{BBAAB770-555D-4DA3-9804-6C3985C841F7}" dt="2023-03-02T15:37:21.810" v="2225" actId="26606"/>
          <ac:grpSpMkLst>
            <pc:docMk/>
            <pc:sldMk cId="692900526" sldId="316"/>
            <ac:grpSpMk id="37" creationId="{7AB7BDB5-BE0D-446B-AA57-16A1D859E52B}"/>
          </ac:grpSpMkLst>
        </pc:grpChg>
        <pc:graphicFrameChg chg="del mod">
          <ac:chgData name="Sawant, Ms. Vidisha Vijay" userId="619cfcdd-eaa3-4c74-87c9-3e7f85b30f09" providerId="ADAL" clId="{BBAAB770-555D-4DA3-9804-6C3985C841F7}" dt="2023-03-02T15:32:00.993" v="1746" actId="478"/>
          <ac:graphicFrameMkLst>
            <pc:docMk/>
            <pc:sldMk cId="692900526" sldId="316"/>
            <ac:graphicFrameMk id="28" creationId="{B6551A33-84DF-B57C-79BF-1FCBEEFA83E5}"/>
          </ac:graphicFrameMkLst>
        </pc:graphicFrameChg>
        <pc:graphicFrameChg chg="add mod">
          <ac:chgData name="Sawant, Ms. Vidisha Vijay" userId="619cfcdd-eaa3-4c74-87c9-3e7f85b30f09" providerId="ADAL" clId="{BBAAB770-555D-4DA3-9804-6C3985C841F7}" dt="2023-03-02T18:12:37.030" v="2463" actId="20577"/>
          <ac:graphicFrameMkLst>
            <pc:docMk/>
            <pc:sldMk cId="692900526" sldId="316"/>
            <ac:graphicFrameMk id="29" creationId="{27D987B9-CC9A-6E89-F4DD-2C124B9ACEE5}"/>
          </ac:graphicFrameMkLst>
        </pc:graphicFrameChg>
      </pc:sldChg>
      <pc:sldChg chg="modSp mod">
        <pc:chgData name="Sawant, Ms. Vidisha Vijay" userId="619cfcdd-eaa3-4c74-87c9-3e7f85b30f09" providerId="ADAL" clId="{BBAAB770-555D-4DA3-9804-6C3985C841F7}" dt="2023-03-02T18:20:28.300" v="2481" actId="1076"/>
        <pc:sldMkLst>
          <pc:docMk/>
          <pc:sldMk cId="196155320" sldId="317"/>
        </pc:sldMkLst>
        <pc:spChg chg="mod">
          <ac:chgData name="Sawant, Ms. Vidisha Vijay" userId="619cfcdd-eaa3-4c74-87c9-3e7f85b30f09" providerId="ADAL" clId="{BBAAB770-555D-4DA3-9804-6C3985C841F7}" dt="2023-03-02T18:20:10.027" v="2479" actId="1076"/>
          <ac:spMkLst>
            <pc:docMk/>
            <pc:sldMk cId="196155320" sldId="317"/>
            <ac:spMk id="7" creationId="{94CE3A11-359E-E9A5-B20D-68F164A5A549}"/>
          </ac:spMkLst>
        </pc:spChg>
        <pc:spChg chg="mod">
          <ac:chgData name="Sawant, Ms. Vidisha Vijay" userId="619cfcdd-eaa3-4c74-87c9-3e7f85b30f09" providerId="ADAL" clId="{BBAAB770-555D-4DA3-9804-6C3985C841F7}" dt="2023-03-02T18:20:16.837" v="2480" actId="1076"/>
          <ac:spMkLst>
            <pc:docMk/>
            <pc:sldMk cId="196155320" sldId="317"/>
            <ac:spMk id="8" creationId="{21399A68-B678-6AF2-73DB-75467936C214}"/>
          </ac:spMkLst>
        </pc:spChg>
        <pc:spChg chg="mod">
          <ac:chgData name="Sawant, Ms. Vidisha Vijay" userId="619cfcdd-eaa3-4c74-87c9-3e7f85b30f09" providerId="ADAL" clId="{BBAAB770-555D-4DA3-9804-6C3985C841F7}" dt="2023-03-02T16:29:46.787" v="2309" actId="403"/>
          <ac:spMkLst>
            <pc:docMk/>
            <pc:sldMk cId="196155320" sldId="317"/>
            <ac:spMk id="9" creationId="{D22BE6F2-03A8-802C-D928-9ACADB86A7FD}"/>
          </ac:spMkLst>
        </pc:spChg>
        <pc:spChg chg="mod">
          <ac:chgData name="Sawant, Ms. Vidisha Vijay" userId="619cfcdd-eaa3-4c74-87c9-3e7f85b30f09" providerId="ADAL" clId="{BBAAB770-555D-4DA3-9804-6C3985C841F7}" dt="2023-03-02T18:20:28.300" v="2481" actId="1076"/>
          <ac:spMkLst>
            <pc:docMk/>
            <pc:sldMk cId="196155320" sldId="317"/>
            <ac:spMk id="10" creationId="{D1C67A79-F016-145D-5A71-2A0DF7D0F662}"/>
          </ac:spMkLst>
        </pc:spChg>
        <pc:spChg chg="mod">
          <ac:chgData name="Sawant, Ms. Vidisha Vijay" userId="619cfcdd-eaa3-4c74-87c9-3e7f85b30f09" providerId="ADAL" clId="{BBAAB770-555D-4DA3-9804-6C3985C841F7}" dt="2023-03-02T16:29:57.073" v="2310" actId="1076"/>
          <ac:spMkLst>
            <pc:docMk/>
            <pc:sldMk cId="196155320" sldId="317"/>
            <ac:spMk id="11" creationId="{A97C3EBB-77E7-218A-A73B-98843F1F2AE7}"/>
          </ac:spMkLst>
        </pc:spChg>
        <pc:spChg chg="mod">
          <ac:chgData name="Sawant, Ms. Vidisha Vijay" userId="619cfcdd-eaa3-4c74-87c9-3e7f85b30f09" providerId="ADAL" clId="{BBAAB770-555D-4DA3-9804-6C3985C841F7}" dt="2023-03-02T16:30:01.030" v="2311" actId="1076"/>
          <ac:spMkLst>
            <pc:docMk/>
            <pc:sldMk cId="196155320" sldId="317"/>
            <ac:spMk id="12" creationId="{594D3B18-5BCC-3251-28A7-C1A14C24B418}"/>
          </ac:spMkLst>
        </pc:spChg>
      </pc:sldChg>
      <pc:sldChg chg="addSp delSp modSp mod">
        <pc:chgData name="Sawant, Ms. Vidisha Vijay" userId="619cfcdd-eaa3-4c74-87c9-3e7f85b30f09" providerId="ADAL" clId="{BBAAB770-555D-4DA3-9804-6C3985C841F7}" dt="2023-03-04T21:37:54.898" v="2790" actId="1076"/>
        <pc:sldMkLst>
          <pc:docMk/>
          <pc:sldMk cId="258198836" sldId="319"/>
        </pc:sldMkLst>
        <pc:spChg chg="add del mod">
          <ac:chgData name="Sawant, Ms. Vidisha Vijay" userId="619cfcdd-eaa3-4c74-87c9-3e7f85b30f09" providerId="ADAL" clId="{BBAAB770-555D-4DA3-9804-6C3985C841F7}" dt="2023-03-04T20:44:27.476" v="2548" actId="22"/>
          <ac:spMkLst>
            <pc:docMk/>
            <pc:sldMk cId="258198836" sldId="319"/>
            <ac:spMk id="5" creationId="{D45DC8E0-09DA-DD34-A150-26848BB985A7}"/>
          </ac:spMkLst>
        </pc:spChg>
        <pc:picChg chg="del">
          <ac:chgData name="Sawant, Ms. Vidisha Vijay" userId="619cfcdd-eaa3-4c74-87c9-3e7f85b30f09" providerId="ADAL" clId="{BBAAB770-555D-4DA3-9804-6C3985C841F7}" dt="2023-03-04T20:44:21.855" v="2547" actId="478"/>
          <ac:picMkLst>
            <pc:docMk/>
            <pc:sldMk cId="258198836" sldId="319"/>
            <ac:picMk id="4" creationId="{FC7346C7-5212-7397-6AEF-D6CE5B51036C}"/>
          </ac:picMkLst>
        </pc:picChg>
        <pc:picChg chg="add mod ord modCrop">
          <ac:chgData name="Sawant, Ms. Vidisha Vijay" userId="619cfcdd-eaa3-4c74-87c9-3e7f85b30f09" providerId="ADAL" clId="{BBAAB770-555D-4DA3-9804-6C3985C841F7}" dt="2023-03-04T21:37:54.898" v="2790" actId="1076"/>
          <ac:picMkLst>
            <pc:docMk/>
            <pc:sldMk cId="258198836" sldId="319"/>
            <ac:picMk id="7" creationId="{975BA7B1-8EEA-0E7E-103B-53C43FDF3B52}"/>
          </ac:picMkLst>
        </pc:picChg>
      </pc:sldChg>
      <pc:sldChg chg="addSp delSp modSp mod">
        <pc:chgData name="Sawant, Ms. Vidisha Vijay" userId="619cfcdd-eaa3-4c74-87c9-3e7f85b30f09" providerId="ADAL" clId="{BBAAB770-555D-4DA3-9804-6C3985C841F7}" dt="2023-03-04T21:53:31.964" v="3124" actId="20577"/>
        <pc:sldMkLst>
          <pc:docMk/>
          <pc:sldMk cId="1753421767" sldId="320"/>
        </pc:sldMkLst>
        <pc:spChg chg="mod">
          <ac:chgData name="Sawant, Ms. Vidisha Vijay" userId="619cfcdd-eaa3-4c74-87c9-3e7f85b30f09" providerId="ADAL" clId="{BBAAB770-555D-4DA3-9804-6C3985C841F7}" dt="2023-03-04T21:53:31.964" v="3124" actId="20577"/>
          <ac:spMkLst>
            <pc:docMk/>
            <pc:sldMk cId="1753421767" sldId="320"/>
            <ac:spMk id="2" creationId="{4786B036-C013-12EF-A20F-B85BB4C2323F}"/>
          </ac:spMkLst>
        </pc:spChg>
        <pc:picChg chg="add mod modCrop">
          <ac:chgData name="Sawant, Ms. Vidisha Vijay" userId="619cfcdd-eaa3-4c74-87c9-3e7f85b30f09" providerId="ADAL" clId="{BBAAB770-555D-4DA3-9804-6C3985C841F7}" dt="2023-03-04T21:23:29.176" v="2778" actId="1076"/>
          <ac:picMkLst>
            <pc:docMk/>
            <pc:sldMk cId="1753421767" sldId="320"/>
            <ac:picMk id="4" creationId="{A1C1950F-5326-3FD4-B386-E28DF85B1E8A}"/>
          </ac:picMkLst>
        </pc:picChg>
        <pc:picChg chg="del">
          <ac:chgData name="Sawant, Ms. Vidisha Vijay" userId="619cfcdd-eaa3-4c74-87c9-3e7f85b30f09" providerId="ADAL" clId="{BBAAB770-555D-4DA3-9804-6C3985C841F7}" dt="2023-03-04T21:22:53.514" v="2769" actId="478"/>
          <ac:picMkLst>
            <pc:docMk/>
            <pc:sldMk cId="1753421767" sldId="320"/>
            <ac:picMk id="7" creationId="{8809F0F8-66A2-14F8-4A7C-DE548A4E44E5}"/>
          </ac:picMkLst>
        </pc:picChg>
      </pc:sldChg>
      <pc:sldChg chg="delSp modSp add mod setBg delDesignElem">
        <pc:chgData name="Sawant, Ms. Vidisha Vijay" userId="619cfcdd-eaa3-4c74-87c9-3e7f85b30f09" providerId="ADAL" clId="{BBAAB770-555D-4DA3-9804-6C3985C841F7}" dt="2023-02-27T19:14:26.431" v="430" actId="20577"/>
        <pc:sldMkLst>
          <pc:docMk/>
          <pc:sldMk cId="3720610085" sldId="321"/>
        </pc:sldMkLst>
        <pc:spChg chg="mod">
          <ac:chgData name="Sawant, Ms. Vidisha Vijay" userId="619cfcdd-eaa3-4c74-87c9-3e7f85b30f09" providerId="ADAL" clId="{BBAAB770-555D-4DA3-9804-6C3985C841F7}" dt="2023-02-27T19:14:26.431" v="430" actId="20577"/>
          <ac:spMkLst>
            <pc:docMk/>
            <pc:sldMk cId="3720610085" sldId="321"/>
            <ac:spMk id="2" creationId="{4786B036-C013-12EF-A20F-B85BB4C2323F}"/>
          </ac:spMkLst>
        </pc:spChg>
        <pc:spChg chg="del">
          <ac:chgData name="Sawant, Ms. Vidisha Vijay" userId="619cfcdd-eaa3-4c74-87c9-3e7f85b30f09" providerId="ADAL" clId="{BBAAB770-555D-4DA3-9804-6C3985C841F7}" dt="2023-02-27T19:13:56.319" v="377"/>
          <ac:spMkLst>
            <pc:docMk/>
            <pc:sldMk cId="3720610085" sldId="321"/>
            <ac:spMk id="12" creationId="{0BABF38A-8A0D-492E-BD20-6CF4D46B50BD}"/>
          </ac:spMkLst>
        </pc:spChg>
        <pc:spChg chg="del">
          <ac:chgData name="Sawant, Ms. Vidisha Vijay" userId="619cfcdd-eaa3-4c74-87c9-3e7f85b30f09" providerId="ADAL" clId="{BBAAB770-555D-4DA3-9804-6C3985C841F7}" dt="2023-02-27T19:13:56.319" v="377"/>
          <ac:spMkLst>
            <pc:docMk/>
            <pc:sldMk cId="3720610085" sldId="321"/>
            <ac:spMk id="16" creationId="{F1174801-1395-44C5-9B00-CCAC45C056E7}"/>
          </ac:spMkLst>
        </pc:spChg>
        <pc:spChg chg="del">
          <ac:chgData name="Sawant, Ms. Vidisha Vijay" userId="619cfcdd-eaa3-4c74-87c9-3e7f85b30f09" providerId="ADAL" clId="{BBAAB770-555D-4DA3-9804-6C3985C841F7}" dt="2023-02-27T19:13:56.319" v="377"/>
          <ac:spMkLst>
            <pc:docMk/>
            <pc:sldMk cId="3720610085" sldId="321"/>
            <ac:spMk id="18" creationId="{8BADB362-9771-4A3C-B9E5-6777F34C5041}"/>
          </ac:spMkLst>
        </pc:spChg>
        <pc:grpChg chg="del">
          <ac:chgData name="Sawant, Ms. Vidisha Vijay" userId="619cfcdd-eaa3-4c74-87c9-3e7f85b30f09" providerId="ADAL" clId="{BBAAB770-555D-4DA3-9804-6C3985C841F7}" dt="2023-02-27T19:13:56.319" v="377"/>
          <ac:grpSpMkLst>
            <pc:docMk/>
            <pc:sldMk cId="3720610085" sldId="321"/>
            <ac:grpSpMk id="20" creationId="{644D4363-EDF7-455D-B83A-9343AD20F584}"/>
          </ac:grpSpMkLst>
        </pc:grpChg>
        <pc:picChg chg="del">
          <ac:chgData name="Sawant, Ms. Vidisha Vijay" userId="619cfcdd-eaa3-4c74-87c9-3e7f85b30f09" providerId="ADAL" clId="{BBAAB770-555D-4DA3-9804-6C3985C841F7}" dt="2023-02-27T19:13:56.319" v="377"/>
          <ac:picMkLst>
            <pc:docMk/>
            <pc:sldMk cId="3720610085" sldId="321"/>
            <ac:picMk id="14" creationId="{BC526B7A-4801-4FD1-95C8-03AF22629E87}"/>
          </ac:picMkLst>
        </pc:picChg>
      </pc:sldChg>
      <pc:sldChg chg="modSp add mod">
        <pc:chgData name="Sawant, Ms. Vidisha Vijay" userId="619cfcdd-eaa3-4c74-87c9-3e7f85b30f09" providerId="ADAL" clId="{BBAAB770-555D-4DA3-9804-6C3985C841F7}" dt="2023-02-28T23:14:18.600" v="787" actId="14100"/>
        <pc:sldMkLst>
          <pc:docMk/>
          <pc:sldMk cId="2432365656" sldId="322"/>
        </pc:sldMkLst>
        <pc:picChg chg="mod">
          <ac:chgData name="Sawant, Ms. Vidisha Vijay" userId="619cfcdd-eaa3-4c74-87c9-3e7f85b30f09" providerId="ADAL" clId="{BBAAB770-555D-4DA3-9804-6C3985C841F7}" dt="2023-02-28T23:14:18.600" v="787" actId="14100"/>
          <ac:picMkLst>
            <pc:docMk/>
            <pc:sldMk cId="2432365656" sldId="322"/>
            <ac:picMk id="5" creationId="{AE28614C-3715-A8F3-84B4-CAFFA7F83178}"/>
          </ac:picMkLst>
        </pc:picChg>
        <pc:picChg chg="mod">
          <ac:chgData name="Sawant, Ms. Vidisha Vijay" userId="619cfcdd-eaa3-4c74-87c9-3e7f85b30f09" providerId="ADAL" clId="{BBAAB770-555D-4DA3-9804-6C3985C841F7}" dt="2023-02-28T23:12:37.149" v="781" actId="1076"/>
          <ac:picMkLst>
            <pc:docMk/>
            <pc:sldMk cId="2432365656" sldId="322"/>
            <ac:picMk id="9" creationId="{8EAFE29F-BC7C-59B4-5AAE-EE61035AD20A}"/>
          </ac:picMkLst>
        </pc:picChg>
      </pc:sldChg>
      <pc:sldChg chg="addSp delSp modSp new mod">
        <pc:chgData name="Sawant, Ms. Vidisha Vijay" userId="619cfcdd-eaa3-4c74-87c9-3e7f85b30f09" providerId="ADAL" clId="{BBAAB770-555D-4DA3-9804-6C3985C841F7}" dt="2023-03-01T15:52:46.256" v="862" actId="207"/>
        <pc:sldMkLst>
          <pc:docMk/>
          <pc:sldMk cId="466171273" sldId="323"/>
        </pc:sldMkLst>
        <pc:spChg chg="mod">
          <ac:chgData name="Sawant, Ms. Vidisha Vijay" userId="619cfcdd-eaa3-4c74-87c9-3e7f85b30f09" providerId="ADAL" clId="{BBAAB770-555D-4DA3-9804-6C3985C841F7}" dt="2023-03-01T15:44:47.990" v="839" actId="20577"/>
          <ac:spMkLst>
            <pc:docMk/>
            <pc:sldMk cId="466171273" sldId="323"/>
            <ac:spMk id="2" creationId="{6CC642DD-DE1C-C886-F705-ED7FF2208FD3}"/>
          </ac:spMkLst>
        </pc:spChg>
        <pc:spChg chg="del mod">
          <ac:chgData name="Sawant, Ms. Vidisha Vijay" userId="619cfcdd-eaa3-4c74-87c9-3e7f85b30f09" providerId="ADAL" clId="{BBAAB770-555D-4DA3-9804-6C3985C841F7}" dt="2023-03-01T15:45:47.755" v="844" actId="478"/>
          <ac:spMkLst>
            <pc:docMk/>
            <pc:sldMk cId="466171273" sldId="323"/>
            <ac:spMk id="3" creationId="{B469FE24-259B-6257-D630-F89EE5A8EB0A}"/>
          </ac:spMkLst>
        </pc:spChg>
        <pc:graphicFrameChg chg="add mod modGraphic">
          <ac:chgData name="Sawant, Ms. Vidisha Vijay" userId="619cfcdd-eaa3-4c74-87c9-3e7f85b30f09" providerId="ADAL" clId="{BBAAB770-555D-4DA3-9804-6C3985C841F7}" dt="2023-03-01T15:52:46.256" v="862" actId="207"/>
          <ac:graphicFrameMkLst>
            <pc:docMk/>
            <pc:sldMk cId="466171273" sldId="323"/>
            <ac:graphicFrameMk id="4" creationId="{5E44DF53-6126-DA83-C5A1-D452197D7B20}"/>
          </ac:graphicFrameMkLst>
        </pc:graphicFrameChg>
      </pc:sldChg>
      <pc:sldChg chg="new del">
        <pc:chgData name="Sawant, Ms. Vidisha Vijay" userId="619cfcdd-eaa3-4c74-87c9-3e7f85b30f09" providerId="ADAL" clId="{BBAAB770-555D-4DA3-9804-6C3985C841F7}" dt="2023-03-02T16:21:10.371" v="2240" actId="680"/>
        <pc:sldMkLst>
          <pc:docMk/>
          <pc:sldMk cId="3710742811" sldId="324"/>
        </pc:sldMkLst>
      </pc:sldChg>
      <pc:sldChg chg="modSp add mod">
        <pc:chgData name="Sawant, Ms. Vidisha Vijay" userId="619cfcdd-eaa3-4c74-87c9-3e7f85b30f09" providerId="ADAL" clId="{BBAAB770-555D-4DA3-9804-6C3985C841F7}" dt="2023-03-02T18:58:15.240" v="2540" actId="3064"/>
        <pc:sldMkLst>
          <pc:docMk/>
          <pc:sldMk cId="4092731948" sldId="324"/>
        </pc:sldMkLst>
        <pc:spChg chg="mod">
          <ac:chgData name="Sawant, Ms. Vidisha Vijay" userId="619cfcdd-eaa3-4c74-87c9-3e7f85b30f09" providerId="ADAL" clId="{BBAAB770-555D-4DA3-9804-6C3985C841F7}" dt="2023-03-02T18:57:46.025" v="2530" actId="1076"/>
          <ac:spMkLst>
            <pc:docMk/>
            <pc:sldMk cId="4092731948" sldId="324"/>
            <ac:spMk id="2" creationId="{9FD42003-E456-3718-1023-315FDF33DB68}"/>
          </ac:spMkLst>
        </pc:spChg>
        <pc:graphicFrameChg chg="mod modGraphic">
          <ac:chgData name="Sawant, Ms. Vidisha Vijay" userId="619cfcdd-eaa3-4c74-87c9-3e7f85b30f09" providerId="ADAL" clId="{BBAAB770-555D-4DA3-9804-6C3985C841F7}" dt="2023-03-02T18:58:15.240" v="2540" actId="3064"/>
          <ac:graphicFrameMkLst>
            <pc:docMk/>
            <pc:sldMk cId="4092731948" sldId="324"/>
            <ac:graphicFrameMk id="5" creationId="{AB0DD5DF-2DCB-2C77-A3DC-743804EB2051}"/>
          </ac:graphicFrameMkLst>
        </pc:graphicFrameChg>
      </pc:sldChg>
      <pc:sldChg chg="addSp delSp modSp new mod ord setBg">
        <pc:chgData name="Sawant, Ms. Vidisha Vijay" userId="619cfcdd-eaa3-4c74-87c9-3e7f85b30f09" providerId="ADAL" clId="{BBAAB770-555D-4DA3-9804-6C3985C841F7}" dt="2023-03-04T21:01:46.555" v="2647" actId="207"/>
        <pc:sldMkLst>
          <pc:docMk/>
          <pc:sldMk cId="3215410485" sldId="325"/>
        </pc:sldMkLst>
        <pc:spChg chg="mod">
          <ac:chgData name="Sawant, Ms. Vidisha Vijay" userId="619cfcdd-eaa3-4c74-87c9-3e7f85b30f09" providerId="ADAL" clId="{BBAAB770-555D-4DA3-9804-6C3985C841F7}" dt="2023-03-04T21:01:23.724" v="2646" actId="26606"/>
          <ac:spMkLst>
            <pc:docMk/>
            <pc:sldMk cId="3215410485" sldId="325"/>
            <ac:spMk id="2" creationId="{89BE391B-9D29-3758-C2C9-F2BF27790F99}"/>
          </ac:spMkLst>
        </pc:spChg>
        <pc:spChg chg="del">
          <ac:chgData name="Sawant, Ms. Vidisha Vijay" userId="619cfcdd-eaa3-4c74-87c9-3e7f85b30f09" providerId="ADAL" clId="{BBAAB770-555D-4DA3-9804-6C3985C841F7}" dt="2023-03-04T20:58:11.616" v="2609" actId="478"/>
          <ac:spMkLst>
            <pc:docMk/>
            <pc:sldMk cId="3215410485" sldId="325"/>
            <ac:spMk id="3" creationId="{9008B6E9-38FC-1964-CAE9-E830558C0C36}"/>
          </ac:spMkLst>
        </pc:spChg>
        <pc:spChg chg="add">
          <ac:chgData name="Sawant, Ms. Vidisha Vijay" userId="619cfcdd-eaa3-4c74-87c9-3e7f85b30f09" providerId="ADAL" clId="{BBAAB770-555D-4DA3-9804-6C3985C841F7}" dt="2023-03-04T21:01:23.724" v="2646" actId="26606"/>
          <ac:spMkLst>
            <pc:docMk/>
            <pc:sldMk cId="3215410485" sldId="325"/>
            <ac:spMk id="9" creationId="{0BABF38A-8A0D-492E-BD20-6CF4D46B50BD}"/>
          </ac:spMkLst>
        </pc:spChg>
        <pc:spChg chg="add">
          <ac:chgData name="Sawant, Ms. Vidisha Vijay" userId="619cfcdd-eaa3-4c74-87c9-3e7f85b30f09" providerId="ADAL" clId="{BBAAB770-555D-4DA3-9804-6C3985C841F7}" dt="2023-03-04T21:01:23.724" v="2646" actId="26606"/>
          <ac:spMkLst>
            <pc:docMk/>
            <pc:sldMk cId="3215410485" sldId="325"/>
            <ac:spMk id="13" creationId="{DE61FBD7-E37C-4B38-BE44-A6D4978D7486}"/>
          </ac:spMkLst>
        </pc:spChg>
        <pc:spChg chg="add">
          <ac:chgData name="Sawant, Ms. Vidisha Vijay" userId="619cfcdd-eaa3-4c74-87c9-3e7f85b30f09" providerId="ADAL" clId="{BBAAB770-555D-4DA3-9804-6C3985C841F7}" dt="2023-03-04T21:01:23.724" v="2646" actId="26606"/>
          <ac:spMkLst>
            <pc:docMk/>
            <pc:sldMk cId="3215410485" sldId="325"/>
            <ac:spMk id="15" creationId="{392BFCFE-FD78-4EDF-BEFE-CC444DC5F307}"/>
          </ac:spMkLst>
        </pc:spChg>
        <pc:spChg chg="add">
          <ac:chgData name="Sawant, Ms. Vidisha Vijay" userId="619cfcdd-eaa3-4c74-87c9-3e7f85b30f09" providerId="ADAL" clId="{BBAAB770-555D-4DA3-9804-6C3985C841F7}" dt="2023-03-04T21:01:23.724" v="2646" actId="26606"/>
          <ac:spMkLst>
            <pc:docMk/>
            <pc:sldMk cId="3215410485" sldId="325"/>
            <ac:spMk id="21" creationId="{8B5FAB37-BB0D-41A8-A5C8-65ADE0F008A1}"/>
          </ac:spMkLst>
        </pc:spChg>
        <pc:grpChg chg="add">
          <ac:chgData name="Sawant, Ms. Vidisha Vijay" userId="619cfcdd-eaa3-4c74-87c9-3e7f85b30f09" providerId="ADAL" clId="{BBAAB770-555D-4DA3-9804-6C3985C841F7}" dt="2023-03-04T21:01:23.724" v="2646" actId="26606"/>
          <ac:grpSpMkLst>
            <pc:docMk/>
            <pc:sldMk cId="3215410485" sldId="325"/>
            <ac:grpSpMk id="17" creationId="{D7102190-C0A1-4788-99F6-6A2F54444324}"/>
          </ac:grpSpMkLst>
        </pc:grpChg>
        <pc:picChg chg="add mod">
          <ac:chgData name="Sawant, Ms. Vidisha Vijay" userId="619cfcdd-eaa3-4c74-87c9-3e7f85b30f09" providerId="ADAL" clId="{BBAAB770-555D-4DA3-9804-6C3985C841F7}" dt="2023-03-04T21:01:46.555" v="2647" actId="207"/>
          <ac:picMkLst>
            <pc:docMk/>
            <pc:sldMk cId="3215410485" sldId="325"/>
            <ac:picMk id="6" creationId="{074B2E54-535C-08C4-27E8-266F834BC216}"/>
          </ac:picMkLst>
        </pc:picChg>
        <pc:picChg chg="add">
          <ac:chgData name="Sawant, Ms. Vidisha Vijay" userId="619cfcdd-eaa3-4c74-87c9-3e7f85b30f09" providerId="ADAL" clId="{BBAAB770-555D-4DA3-9804-6C3985C841F7}" dt="2023-03-04T21:01:23.724" v="2646" actId="26606"/>
          <ac:picMkLst>
            <pc:docMk/>
            <pc:sldMk cId="3215410485" sldId="325"/>
            <ac:picMk id="11" creationId="{BC526B7A-4801-4FD1-95C8-03AF22629E87}"/>
          </ac:picMkLst>
        </pc:picChg>
      </pc:sldChg>
      <pc:sldChg chg="addSp delSp modSp new mod">
        <pc:chgData name="Sawant, Ms. Vidisha Vijay" userId="619cfcdd-eaa3-4c74-87c9-3e7f85b30f09" providerId="ADAL" clId="{BBAAB770-555D-4DA3-9804-6C3985C841F7}" dt="2023-03-04T21:06:28.756" v="2709" actId="122"/>
        <pc:sldMkLst>
          <pc:docMk/>
          <pc:sldMk cId="4015324492" sldId="326"/>
        </pc:sldMkLst>
        <pc:spChg chg="mod">
          <ac:chgData name="Sawant, Ms. Vidisha Vijay" userId="619cfcdd-eaa3-4c74-87c9-3e7f85b30f09" providerId="ADAL" clId="{BBAAB770-555D-4DA3-9804-6C3985C841F7}" dt="2023-03-04T21:06:28.756" v="2709" actId="122"/>
          <ac:spMkLst>
            <pc:docMk/>
            <pc:sldMk cId="4015324492" sldId="326"/>
            <ac:spMk id="2" creationId="{97879963-8A35-DDAE-15CC-DC1D14FBD23D}"/>
          </ac:spMkLst>
        </pc:spChg>
        <pc:spChg chg="del mod">
          <ac:chgData name="Sawant, Ms. Vidisha Vijay" userId="619cfcdd-eaa3-4c74-87c9-3e7f85b30f09" providerId="ADAL" clId="{BBAAB770-555D-4DA3-9804-6C3985C841F7}" dt="2023-03-04T21:05:34.072" v="2700" actId="22"/>
          <ac:spMkLst>
            <pc:docMk/>
            <pc:sldMk cId="4015324492" sldId="326"/>
            <ac:spMk id="3" creationId="{CBB9C601-1553-49B6-9A50-D63EDC658326}"/>
          </ac:spMkLst>
        </pc:spChg>
        <pc:picChg chg="add mod ord">
          <ac:chgData name="Sawant, Ms. Vidisha Vijay" userId="619cfcdd-eaa3-4c74-87c9-3e7f85b30f09" providerId="ADAL" clId="{BBAAB770-555D-4DA3-9804-6C3985C841F7}" dt="2023-03-04T21:05:45.651" v="2703" actId="1076"/>
          <ac:picMkLst>
            <pc:docMk/>
            <pc:sldMk cId="4015324492" sldId="326"/>
            <ac:picMk id="5" creationId="{F0D26ED3-4898-EA46-7D0F-A32103B0A131}"/>
          </ac:picMkLst>
        </pc:picChg>
      </pc:sldChg>
      <pc:sldChg chg="addSp delSp modSp new mod">
        <pc:chgData name="Sawant, Ms. Vidisha Vijay" userId="619cfcdd-eaa3-4c74-87c9-3e7f85b30f09" providerId="ADAL" clId="{BBAAB770-555D-4DA3-9804-6C3985C841F7}" dt="2023-03-04T21:14:58.409" v="2766" actId="1076"/>
        <pc:sldMkLst>
          <pc:docMk/>
          <pc:sldMk cId="1046162989" sldId="327"/>
        </pc:sldMkLst>
        <pc:spChg chg="mod">
          <ac:chgData name="Sawant, Ms. Vidisha Vijay" userId="619cfcdd-eaa3-4c74-87c9-3e7f85b30f09" providerId="ADAL" clId="{BBAAB770-555D-4DA3-9804-6C3985C841F7}" dt="2023-03-04T21:06:23.597" v="2708" actId="122"/>
          <ac:spMkLst>
            <pc:docMk/>
            <pc:sldMk cId="1046162989" sldId="327"/>
            <ac:spMk id="2" creationId="{3ED70F79-500B-6325-4813-429888C4E594}"/>
          </ac:spMkLst>
        </pc:spChg>
        <pc:spChg chg="del">
          <ac:chgData name="Sawant, Ms. Vidisha Vijay" userId="619cfcdd-eaa3-4c74-87c9-3e7f85b30f09" providerId="ADAL" clId="{BBAAB770-555D-4DA3-9804-6C3985C841F7}" dt="2023-03-04T21:04:03.849" v="2694" actId="22"/>
          <ac:spMkLst>
            <pc:docMk/>
            <pc:sldMk cId="1046162989" sldId="327"/>
            <ac:spMk id="3" creationId="{F8423BAB-10BF-8539-0839-DCF3620F1219}"/>
          </ac:spMkLst>
        </pc:spChg>
        <pc:picChg chg="add mod ord">
          <ac:chgData name="Sawant, Ms. Vidisha Vijay" userId="619cfcdd-eaa3-4c74-87c9-3e7f85b30f09" providerId="ADAL" clId="{BBAAB770-555D-4DA3-9804-6C3985C841F7}" dt="2023-03-04T21:14:58.409" v="2766" actId="1076"/>
          <ac:picMkLst>
            <pc:docMk/>
            <pc:sldMk cId="1046162989" sldId="327"/>
            <ac:picMk id="5" creationId="{83196DB4-B44F-CD10-5ADA-EC12F8276EC6}"/>
          </ac:picMkLst>
        </pc:picChg>
      </pc:sldChg>
      <pc:sldChg chg="addSp delSp modSp new mod">
        <pc:chgData name="Sawant, Ms. Vidisha Vijay" userId="619cfcdd-eaa3-4c74-87c9-3e7f85b30f09" providerId="ADAL" clId="{BBAAB770-555D-4DA3-9804-6C3985C841F7}" dt="2023-03-04T21:14:43.427" v="2764" actId="122"/>
        <pc:sldMkLst>
          <pc:docMk/>
          <pc:sldMk cId="3458096579" sldId="328"/>
        </pc:sldMkLst>
        <pc:spChg chg="mod">
          <ac:chgData name="Sawant, Ms. Vidisha Vijay" userId="619cfcdd-eaa3-4c74-87c9-3e7f85b30f09" providerId="ADAL" clId="{BBAAB770-555D-4DA3-9804-6C3985C841F7}" dt="2023-03-04T21:14:43.427" v="2764" actId="122"/>
          <ac:spMkLst>
            <pc:docMk/>
            <pc:sldMk cId="3458096579" sldId="328"/>
            <ac:spMk id="2" creationId="{D6740B08-D5A4-06C9-23DD-1FAA3F336A9C}"/>
          </ac:spMkLst>
        </pc:spChg>
        <pc:spChg chg="del">
          <ac:chgData name="Sawant, Ms. Vidisha Vijay" userId="619cfcdd-eaa3-4c74-87c9-3e7f85b30f09" providerId="ADAL" clId="{BBAAB770-555D-4DA3-9804-6C3985C841F7}" dt="2023-03-04T21:07:30.181" v="2726" actId="22"/>
          <ac:spMkLst>
            <pc:docMk/>
            <pc:sldMk cId="3458096579" sldId="328"/>
            <ac:spMk id="3" creationId="{F36E29A4-C53A-D5E0-96DF-F819CA08B1C7}"/>
          </ac:spMkLst>
        </pc:spChg>
        <pc:picChg chg="add mod ord">
          <ac:chgData name="Sawant, Ms. Vidisha Vijay" userId="619cfcdd-eaa3-4c74-87c9-3e7f85b30f09" providerId="ADAL" clId="{BBAAB770-555D-4DA3-9804-6C3985C841F7}" dt="2023-03-04T21:07:40.155" v="2729" actId="1076"/>
          <ac:picMkLst>
            <pc:docMk/>
            <pc:sldMk cId="3458096579" sldId="328"/>
            <ac:picMk id="5" creationId="{1236CA62-F4E1-C2F2-0EA5-15C20395384B}"/>
          </ac:picMkLst>
        </pc:picChg>
      </pc:sldChg>
      <pc:sldChg chg="addSp delSp modSp new mod">
        <pc:chgData name="Sawant, Ms. Vidisha Vijay" userId="619cfcdd-eaa3-4c74-87c9-3e7f85b30f09" providerId="ADAL" clId="{BBAAB770-555D-4DA3-9804-6C3985C841F7}" dt="2023-03-04T21:14:36.893" v="2763" actId="122"/>
        <pc:sldMkLst>
          <pc:docMk/>
          <pc:sldMk cId="1354953967" sldId="329"/>
        </pc:sldMkLst>
        <pc:spChg chg="mod">
          <ac:chgData name="Sawant, Ms. Vidisha Vijay" userId="619cfcdd-eaa3-4c74-87c9-3e7f85b30f09" providerId="ADAL" clId="{BBAAB770-555D-4DA3-9804-6C3985C841F7}" dt="2023-03-04T21:14:36.893" v="2763" actId="122"/>
          <ac:spMkLst>
            <pc:docMk/>
            <pc:sldMk cId="1354953967" sldId="329"/>
            <ac:spMk id="2" creationId="{688AEB10-4B41-EB14-3BB1-E0ED775577CA}"/>
          </ac:spMkLst>
        </pc:spChg>
        <pc:spChg chg="del">
          <ac:chgData name="Sawant, Ms. Vidisha Vijay" userId="619cfcdd-eaa3-4c74-87c9-3e7f85b30f09" providerId="ADAL" clId="{BBAAB770-555D-4DA3-9804-6C3985C841F7}" dt="2023-03-04T21:13:27.443" v="2753" actId="22"/>
          <ac:spMkLst>
            <pc:docMk/>
            <pc:sldMk cId="1354953967" sldId="329"/>
            <ac:spMk id="3" creationId="{B9904783-4A89-1696-FB16-282FC9FC0F32}"/>
          </ac:spMkLst>
        </pc:spChg>
        <pc:picChg chg="add mod ord">
          <ac:chgData name="Sawant, Ms. Vidisha Vijay" userId="619cfcdd-eaa3-4c74-87c9-3e7f85b30f09" providerId="ADAL" clId="{BBAAB770-555D-4DA3-9804-6C3985C841F7}" dt="2023-03-04T21:14:32.272" v="2762" actId="14100"/>
          <ac:picMkLst>
            <pc:docMk/>
            <pc:sldMk cId="1354953967" sldId="329"/>
            <ac:picMk id="5" creationId="{3879FF17-5559-E6A4-66D7-2F15E42BB414}"/>
          </ac:picMkLst>
        </pc:picChg>
      </pc:sldChg>
    </pc:docChg>
  </pc:docChgLst>
  <pc:docChgLst>
    <pc:chgData name="Sawant, Ms. Vidisha Vijay" userId="619cfcdd-eaa3-4c74-87c9-3e7f85b30f09" providerId="ADAL" clId="{F14B2C21-7E09-418D-83EB-74A7CA8B895D}"/>
    <pc:docChg chg="undo custSel addSld delSld modSld sldOrd">
      <pc:chgData name="Sawant, Ms. Vidisha Vijay" userId="619cfcdd-eaa3-4c74-87c9-3e7f85b30f09" providerId="ADAL" clId="{F14B2C21-7E09-418D-83EB-74A7CA8B895D}" dt="2023-02-07T05:29:01.381" v="4303" actId="1076"/>
      <pc:docMkLst>
        <pc:docMk/>
      </pc:docMkLst>
      <pc:sldChg chg="delSp delDesignElem">
        <pc:chgData name="Sawant, Ms. Vidisha Vijay" userId="619cfcdd-eaa3-4c74-87c9-3e7f85b30f09" providerId="ADAL" clId="{F14B2C21-7E09-418D-83EB-74A7CA8B895D}" dt="2023-02-06T18:52:31.322" v="2206"/>
        <pc:sldMkLst>
          <pc:docMk/>
          <pc:sldMk cId="3309313913" sldId="256"/>
        </pc:sldMkLst>
        <pc:spChg chg="del">
          <ac:chgData name="Sawant, Ms. Vidisha Vijay" userId="619cfcdd-eaa3-4c74-87c9-3e7f85b30f09" providerId="ADAL" clId="{F14B2C21-7E09-418D-83EB-74A7CA8B895D}" dt="2023-02-06T18:52:31.322" v="2206"/>
          <ac:spMkLst>
            <pc:docMk/>
            <pc:sldMk cId="3309313913" sldId="256"/>
            <ac:spMk id="65" creationId="{0BABF38A-8A0D-492E-BD20-6CF4D46B50BD}"/>
          </ac:spMkLst>
        </pc:spChg>
        <pc:spChg chg="del">
          <ac:chgData name="Sawant, Ms. Vidisha Vijay" userId="619cfcdd-eaa3-4c74-87c9-3e7f85b30f09" providerId="ADAL" clId="{F14B2C21-7E09-418D-83EB-74A7CA8B895D}" dt="2023-02-06T18:52:31.322" v="2206"/>
          <ac:spMkLst>
            <pc:docMk/>
            <pc:sldMk cId="3309313913" sldId="256"/>
            <ac:spMk id="67" creationId="{A4FB2F27-3F7D-440E-A905-86607A926A29}"/>
          </ac:spMkLst>
        </pc:spChg>
        <pc:spChg chg="del">
          <ac:chgData name="Sawant, Ms. Vidisha Vijay" userId="619cfcdd-eaa3-4c74-87c9-3e7f85b30f09" providerId="ADAL" clId="{F14B2C21-7E09-418D-83EB-74A7CA8B895D}" dt="2023-02-06T18:52:31.322" v="2206"/>
          <ac:spMkLst>
            <pc:docMk/>
            <pc:sldMk cId="3309313913" sldId="256"/>
            <ac:spMk id="68" creationId="{AF678C14-A033-4139-BCA9-8382B039648B}"/>
          </ac:spMkLst>
        </pc:spChg>
        <pc:grpChg chg="del">
          <ac:chgData name="Sawant, Ms. Vidisha Vijay" userId="619cfcdd-eaa3-4c74-87c9-3e7f85b30f09" providerId="ADAL" clId="{F14B2C21-7E09-418D-83EB-74A7CA8B895D}" dt="2023-02-06T18:52:31.322" v="2206"/>
          <ac:grpSpMkLst>
            <pc:docMk/>
            <pc:sldMk cId="3309313913" sldId="256"/>
            <ac:grpSpMk id="56" creationId="{14763DA8-CE3A-4B30-B2F5-0D128777F742}"/>
          </ac:grpSpMkLst>
        </pc:grpChg>
        <pc:picChg chg="del">
          <ac:chgData name="Sawant, Ms. Vidisha Vijay" userId="619cfcdd-eaa3-4c74-87c9-3e7f85b30f09" providerId="ADAL" clId="{F14B2C21-7E09-418D-83EB-74A7CA8B895D}" dt="2023-02-06T18:52:31.322" v="2206"/>
          <ac:picMkLst>
            <pc:docMk/>
            <pc:sldMk cId="3309313913" sldId="256"/>
            <ac:picMk id="66" creationId="{BC526B7A-4801-4FD1-95C8-03AF22629E87}"/>
          </ac:picMkLst>
        </pc:picChg>
      </pc:sldChg>
      <pc:sldChg chg="addSp delSp modSp new mod setBg delDesignElem">
        <pc:chgData name="Sawant, Ms. Vidisha Vijay" userId="619cfcdd-eaa3-4c74-87c9-3e7f85b30f09" providerId="ADAL" clId="{F14B2C21-7E09-418D-83EB-74A7CA8B895D}" dt="2023-02-06T20:42:11.300" v="3756" actId="1076"/>
        <pc:sldMkLst>
          <pc:docMk/>
          <pc:sldMk cId="123431616" sldId="257"/>
        </pc:sldMkLst>
        <pc:spChg chg="mod">
          <ac:chgData name="Sawant, Ms. Vidisha Vijay" userId="619cfcdd-eaa3-4c74-87c9-3e7f85b30f09" providerId="ADAL" clId="{F14B2C21-7E09-418D-83EB-74A7CA8B895D}" dt="2023-02-06T20:42:11.300" v="3756" actId="1076"/>
          <ac:spMkLst>
            <pc:docMk/>
            <pc:sldMk cId="123431616" sldId="257"/>
            <ac:spMk id="2" creationId="{5AC7F8A6-ADAD-AFEA-34B2-5D7BBA836590}"/>
          </ac:spMkLst>
        </pc:spChg>
        <pc:spChg chg="del">
          <ac:chgData name="Sawant, Ms. Vidisha Vijay" userId="619cfcdd-eaa3-4c74-87c9-3e7f85b30f09" providerId="ADAL" clId="{F14B2C21-7E09-418D-83EB-74A7CA8B895D}" dt="2023-02-04T16:52:17.260" v="1" actId="478"/>
          <ac:spMkLst>
            <pc:docMk/>
            <pc:sldMk cId="123431616" sldId="257"/>
            <ac:spMk id="3" creationId="{F8ED8AB6-718B-A811-1568-530B34984A7D}"/>
          </ac:spMkLst>
        </pc:spChg>
        <pc:spChg chg="add del">
          <ac:chgData name="Sawant, Ms. Vidisha Vijay" userId="619cfcdd-eaa3-4c74-87c9-3e7f85b30f09" providerId="ADAL" clId="{F14B2C21-7E09-418D-83EB-74A7CA8B895D}" dt="2023-02-04T16:52:47.148" v="9" actId="26606"/>
          <ac:spMkLst>
            <pc:docMk/>
            <pc:sldMk cId="123431616" sldId="257"/>
            <ac:spMk id="9" creationId="{0BABF38A-8A0D-492E-BD20-6CF4D46B50BD}"/>
          </ac:spMkLst>
        </pc:spChg>
        <pc:spChg chg="add del">
          <ac:chgData name="Sawant, Ms. Vidisha Vijay" userId="619cfcdd-eaa3-4c74-87c9-3e7f85b30f09" providerId="ADAL" clId="{F14B2C21-7E09-418D-83EB-74A7CA8B895D}" dt="2023-02-04T16:55:47.308" v="33" actId="26606"/>
          <ac:spMkLst>
            <pc:docMk/>
            <pc:sldMk cId="123431616" sldId="257"/>
            <ac:spMk id="10" creationId="{0BABF38A-8A0D-492E-BD20-6CF4D46B50BD}"/>
          </ac:spMkLst>
        </pc:spChg>
        <pc:spChg chg="add del">
          <ac:chgData name="Sawant, Ms. Vidisha Vijay" userId="619cfcdd-eaa3-4c74-87c9-3e7f85b30f09" providerId="ADAL" clId="{F14B2C21-7E09-418D-83EB-74A7CA8B895D}" dt="2023-02-04T16:52:47.148" v="9" actId="26606"/>
          <ac:spMkLst>
            <pc:docMk/>
            <pc:sldMk cId="123431616" sldId="257"/>
            <ac:spMk id="13" creationId="{DE61FBD7-E37C-4B38-BE44-A6D4978D7486}"/>
          </ac:spMkLst>
        </pc:spChg>
        <pc:spChg chg="add del">
          <ac:chgData name="Sawant, Ms. Vidisha Vijay" userId="619cfcdd-eaa3-4c74-87c9-3e7f85b30f09" providerId="ADAL" clId="{F14B2C21-7E09-418D-83EB-74A7CA8B895D}" dt="2023-02-04T16:55:47.308" v="33" actId="26606"/>
          <ac:spMkLst>
            <pc:docMk/>
            <pc:sldMk cId="123431616" sldId="257"/>
            <ac:spMk id="14" creationId="{297F7562-DBE2-4729-835D-1486BBB4373A}"/>
          </ac:spMkLst>
        </pc:spChg>
        <pc:spChg chg="add del">
          <ac:chgData name="Sawant, Ms. Vidisha Vijay" userId="619cfcdd-eaa3-4c74-87c9-3e7f85b30f09" providerId="ADAL" clId="{F14B2C21-7E09-418D-83EB-74A7CA8B895D}" dt="2023-02-04T16:52:47.148" v="9" actId="26606"/>
          <ac:spMkLst>
            <pc:docMk/>
            <pc:sldMk cId="123431616" sldId="257"/>
            <ac:spMk id="15" creationId="{392BFCFE-FD78-4EDF-BEFE-CC444DC5F307}"/>
          </ac:spMkLst>
        </pc:spChg>
        <pc:spChg chg="add del">
          <ac:chgData name="Sawant, Ms. Vidisha Vijay" userId="619cfcdd-eaa3-4c74-87c9-3e7f85b30f09" providerId="ADAL" clId="{F14B2C21-7E09-418D-83EB-74A7CA8B895D}" dt="2023-02-04T16:55:47.308" v="33" actId="26606"/>
          <ac:spMkLst>
            <pc:docMk/>
            <pc:sldMk cId="123431616" sldId="257"/>
            <ac:spMk id="16" creationId="{DCE0245F-7D4D-413E-940B-1D9D9A171161}"/>
          </ac:spMkLst>
        </pc:spChg>
        <pc:spChg chg="add del">
          <ac:chgData name="Sawant, Ms. Vidisha Vijay" userId="619cfcdd-eaa3-4c74-87c9-3e7f85b30f09" providerId="ADAL" clId="{F14B2C21-7E09-418D-83EB-74A7CA8B895D}" dt="2023-02-04T16:52:47.148" v="9" actId="26606"/>
          <ac:spMkLst>
            <pc:docMk/>
            <pc:sldMk cId="123431616" sldId="257"/>
            <ac:spMk id="21" creationId="{8B5FAB37-BB0D-41A8-A5C8-65ADE0F008A1}"/>
          </ac:spMkLst>
        </pc:spChg>
        <pc:spChg chg="add del">
          <ac:chgData name="Sawant, Ms. Vidisha Vijay" userId="619cfcdd-eaa3-4c74-87c9-3e7f85b30f09" providerId="ADAL" clId="{F14B2C21-7E09-418D-83EB-74A7CA8B895D}" dt="2023-02-06T18:52:31.322" v="2206"/>
          <ac:spMkLst>
            <pc:docMk/>
            <pc:sldMk cId="123431616" sldId="257"/>
            <ac:spMk id="25" creationId="{0BABF38A-8A0D-492E-BD20-6CF4D46B50BD}"/>
          </ac:spMkLst>
        </pc:spChg>
        <pc:spChg chg="add del">
          <ac:chgData name="Sawant, Ms. Vidisha Vijay" userId="619cfcdd-eaa3-4c74-87c9-3e7f85b30f09" providerId="ADAL" clId="{F14B2C21-7E09-418D-83EB-74A7CA8B895D}" dt="2023-02-06T18:52:31.322" v="2206"/>
          <ac:spMkLst>
            <pc:docMk/>
            <pc:sldMk cId="123431616" sldId="257"/>
            <ac:spMk id="29" creationId="{DE61FBD7-E37C-4B38-BE44-A6D4978D7486}"/>
          </ac:spMkLst>
        </pc:spChg>
        <pc:spChg chg="add del">
          <ac:chgData name="Sawant, Ms. Vidisha Vijay" userId="619cfcdd-eaa3-4c74-87c9-3e7f85b30f09" providerId="ADAL" clId="{F14B2C21-7E09-418D-83EB-74A7CA8B895D}" dt="2023-02-06T18:52:31.322" v="2206"/>
          <ac:spMkLst>
            <pc:docMk/>
            <pc:sldMk cId="123431616" sldId="257"/>
            <ac:spMk id="31" creationId="{392BFCFE-FD78-4EDF-BEFE-CC444DC5F307}"/>
          </ac:spMkLst>
        </pc:spChg>
        <pc:spChg chg="add del">
          <ac:chgData name="Sawant, Ms. Vidisha Vijay" userId="619cfcdd-eaa3-4c74-87c9-3e7f85b30f09" providerId="ADAL" clId="{F14B2C21-7E09-418D-83EB-74A7CA8B895D}" dt="2023-02-06T18:52:31.322" v="2206"/>
          <ac:spMkLst>
            <pc:docMk/>
            <pc:sldMk cId="123431616" sldId="257"/>
            <ac:spMk id="37" creationId="{8E6613BA-415A-4A35-90E0-E031E5096F16}"/>
          </ac:spMkLst>
        </pc:spChg>
        <pc:grpChg chg="add del">
          <ac:chgData name="Sawant, Ms. Vidisha Vijay" userId="619cfcdd-eaa3-4c74-87c9-3e7f85b30f09" providerId="ADAL" clId="{F14B2C21-7E09-418D-83EB-74A7CA8B895D}" dt="2023-02-04T16:52:47.148" v="9" actId="26606"/>
          <ac:grpSpMkLst>
            <pc:docMk/>
            <pc:sldMk cId="123431616" sldId="257"/>
            <ac:grpSpMk id="17" creationId="{D7102190-C0A1-4788-99F6-6A2F54444324}"/>
          </ac:grpSpMkLst>
        </pc:grpChg>
        <pc:grpChg chg="add del">
          <ac:chgData name="Sawant, Ms. Vidisha Vijay" userId="619cfcdd-eaa3-4c74-87c9-3e7f85b30f09" providerId="ADAL" clId="{F14B2C21-7E09-418D-83EB-74A7CA8B895D}" dt="2023-02-04T16:55:47.308" v="33" actId="26606"/>
          <ac:grpSpMkLst>
            <pc:docMk/>
            <pc:sldMk cId="123431616" sldId="257"/>
            <ac:grpSpMk id="18" creationId="{5BB11B77-16CE-4796-9677-F0ED67FCEC1B}"/>
          </ac:grpSpMkLst>
        </pc:grpChg>
        <pc:grpChg chg="add del">
          <ac:chgData name="Sawant, Ms. Vidisha Vijay" userId="619cfcdd-eaa3-4c74-87c9-3e7f85b30f09" providerId="ADAL" clId="{F14B2C21-7E09-418D-83EB-74A7CA8B895D}" dt="2023-02-06T18:52:31.322" v="2206"/>
          <ac:grpSpMkLst>
            <pc:docMk/>
            <pc:sldMk cId="123431616" sldId="257"/>
            <ac:grpSpMk id="33" creationId="{CBAB4265-79FB-414E-A5E5-7E3975506938}"/>
          </ac:grpSpMkLst>
        </pc:grpChg>
        <pc:picChg chg="add mod">
          <ac:chgData name="Sawant, Ms. Vidisha Vijay" userId="619cfcdd-eaa3-4c74-87c9-3e7f85b30f09" providerId="ADAL" clId="{F14B2C21-7E09-418D-83EB-74A7CA8B895D}" dt="2023-02-04T16:56:00.938" v="39" actId="1076"/>
          <ac:picMkLst>
            <pc:docMk/>
            <pc:sldMk cId="123431616" sldId="257"/>
            <ac:picMk id="5" creationId="{1B44B2A4-89C0-393F-7B94-A6B9B24E64E0}"/>
          </ac:picMkLst>
        </pc:picChg>
        <pc:picChg chg="add del">
          <ac:chgData name="Sawant, Ms. Vidisha Vijay" userId="619cfcdd-eaa3-4c74-87c9-3e7f85b30f09" providerId="ADAL" clId="{F14B2C21-7E09-418D-83EB-74A7CA8B895D}" dt="2023-02-04T16:52:47.148" v="9" actId="26606"/>
          <ac:picMkLst>
            <pc:docMk/>
            <pc:sldMk cId="123431616" sldId="257"/>
            <ac:picMk id="6" creationId="{FCFC95CA-9F26-BA73-F624-C17FE28C53A6}"/>
          </ac:picMkLst>
        </pc:picChg>
        <pc:picChg chg="add del">
          <ac:chgData name="Sawant, Ms. Vidisha Vijay" userId="619cfcdd-eaa3-4c74-87c9-3e7f85b30f09" providerId="ADAL" clId="{F14B2C21-7E09-418D-83EB-74A7CA8B895D}" dt="2023-02-04T16:52:47.148" v="9" actId="26606"/>
          <ac:picMkLst>
            <pc:docMk/>
            <pc:sldMk cId="123431616" sldId="257"/>
            <ac:picMk id="11" creationId="{BC526B7A-4801-4FD1-95C8-03AF22629E87}"/>
          </ac:picMkLst>
        </pc:picChg>
        <pc:picChg chg="add del">
          <ac:chgData name="Sawant, Ms. Vidisha Vijay" userId="619cfcdd-eaa3-4c74-87c9-3e7f85b30f09" providerId="ADAL" clId="{F14B2C21-7E09-418D-83EB-74A7CA8B895D}" dt="2023-02-04T16:55:47.308" v="33" actId="26606"/>
          <ac:picMkLst>
            <pc:docMk/>
            <pc:sldMk cId="123431616" sldId="257"/>
            <ac:picMk id="12" creationId="{BC526B7A-4801-4FD1-95C8-03AF22629E87}"/>
          </ac:picMkLst>
        </pc:picChg>
        <pc:picChg chg="add del">
          <ac:chgData name="Sawant, Ms. Vidisha Vijay" userId="619cfcdd-eaa3-4c74-87c9-3e7f85b30f09" providerId="ADAL" clId="{F14B2C21-7E09-418D-83EB-74A7CA8B895D}" dt="2023-02-06T18:52:31.322" v="2206"/>
          <ac:picMkLst>
            <pc:docMk/>
            <pc:sldMk cId="123431616" sldId="257"/>
            <ac:picMk id="27" creationId="{BC526B7A-4801-4FD1-95C8-03AF22629E87}"/>
          </ac:picMkLst>
        </pc:picChg>
      </pc:sldChg>
      <pc:sldChg chg="addSp delSp modSp new mod setBg delDesignElem">
        <pc:chgData name="Sawant, Ms. Vidisha Vijay" userId="619cfcdd-eaa3-4c74-87c9-3e7f85b30f09" providerId="ADAL" clId="{F14B2C21-7E09-418D-83EB-74A7CA8B895D}" dt="2023-02-06T20:41:50.016" v="3755" actId="14100"/>
        <pc:sldMkLst>
          <pc:docMk/>
          <pc:sldMk cId="122130394" sldId="258"/>
        </pc:sldMkLst>
        <pc:spChg chg="mod">
          <ac:chgData name="Sawant, Ms. Vidisha Vijay" userId="619cfcdd-eaa3-4c74-87c9-3e7f85b30f09" providerId="ADAL" clId="{F14B2C21-7E09-418D-83EB-74A7CA8B895D}" dt="2023-02-06T18:53:36.626" v="2210" actId="26606"/>
          <ac:spMkLst>
            <pc:docMk/>
            <pc:sldMk cId="122130394" sldId="258"/>
            <ac:spMk id="2" creationId="{FA39A4DF-E218-5999-1785-2B1EFBF0F3A8}"/>
          </ac:spMkLst>
        </pc:spChg>
        <pc:spChg chg="del mod">
          <ac:chgData name="Sawant, Ms. Vidisha Vijay" userId="619cfcdd-eaa3-4c74-87c9-3e7f85b30f09" providerId="ADAL" clId="{F14B2C21-7E09-418D-83EB-74A7CA8B895D}" dt="2023-02-06T06:36:32.891" v="380" actId="26606"/>
          <ac:spMkLst>
            <pc:docMk/>
            <pc:sldMk cId="122130394" sldId="258"/>
            <ac:spMk id="3" creationId="{63905735-3AD4-5B84-9C73-9364F5FFA278}"/>
          </ac:spMkLst>
        </pc:spChg>
        <pc:spChg chg="add del">
          <ac:chgData name="Sawant, Ms. Vidisha Vijay" userId="619cfcdd-eaa3-4c74-87c9-3e7f85b30f09" providerId="ADAL" clId="{F14B2C21-7E09-418D-83EB-74A7CA8B895D}" dt="2023-02-06T18:52:31.322" v="2206"/>
          <ac:spMkLst>
            <pc:docMk/>
            <pc:sldMk cId="122130394" sldId="258"/>
            <ac:spMk id="9" creationId="{43A9B7B3-F171-4C25-99FC-C54250F0649B}"/>
          </ac:spMkLst>
        </pc:spChg>
        <pc:spChg chg="add del">
          <ac:chgData name="Sawant, Ms. Vidisha Vijay" userId="619cfcdd-eaa3-4c74-87c9-3e7f85b30f09" providerId="ADAL" clId="{F14B2C21-7E09-418D-83EB-74A7CA8B895D}" dt="2023-02-06T18:53:33.153" v="2208" actId="26606"/>
          <ac:spMkLst>
            <pc:docMk/>
            <pc:sldMk cId="122130394" sldId="258"/>
            <ac:spMk id="10" creationId="{43A9B7B3-F171-4C25-99FC-C54250F0649B}"/>
          </ac:spMkLst>
        </pc:spChg>
        <pc:spChg chg="add del">
          <ac:chgData name="Sawant, Ms. Vidisha Vijay" userId="619cfcdd-eaa3-4c74-87c9-3e7f85b30f09" providerId="ADAL" clId="{F14B2C21-7E09-418D-83EB-74A7CA8B895D}" dt="2023-02-06T18:52:31.322" v="2206"/>
          <ac:spMkLst>
            <pc:docMk/>
            <pc:sldMk cId="122130394" sldId="258"/>
            <ac:spMk id="11" creationId="{D2D5C7C5-9C27-4A61-9F57-1857D45320FD}"/>
          </ac:spMkLst>
        </pc:spChg>
        <pc:spChg chg="add del">
          <ac:chgData name="Sawant, Ms. Vidisha Vijay" userId="619cfcdd-eaa3-4c74-87c9-3e7f85b30f09" providerId="ADAL" clId="{F14B2C21-7E09-418D-83EB-74A7CA8B895D}" dt="2023-02-06T18:53:33.153" v="2208" actId="26606"/>
          <ac:spMkLst>
            <pc:docMk/>
            <pc:sldMk cId="122130394" sldId="258"/>
            <ac:spMk id="12" creationId="{D2D5C7C5-9C27-4A61-9F57-1857D45320FD}"/>
          </ac:spMkLst>
        </pc:spChg>
        <pc:spChg chg="add del">
          <ac:chgData name="Sawant, Ms. Vidisha Vijay" userId="619cfcdd-eaa3-4c74-87c9-3e7f85b30f09" providerId="ADAL" clId="{F14B2C21-7E09-418D-83EB-74A7CA8B895D}" dt="2023-02-06T18:53:36.626" v="2210" actId="26606"/>
          <ac:spMkLst>
            <pc:docMk/>
            <pc:sldMk cId="122130394" sldId="258"/>
            <ac:spMk id="16" creationId="{DCE0245F-7D4D-413E-940B-1D9D9A171161}"/>
          </ac:spMkLst>
        </pc:spChg>
        <pc:spChg chg="add del">
          <ac:chgData name="Sawant, Ms. Vidisha Vijay" userId="619cfcdd-eaa3-4c74-87c9-3e7f85b30f09" providerId="ADAL" clId="{F14B2C21-7E09-418D-83EB-74A7CA8B895D}" dt="2023-02-06T18:53:36.626" v="2210" actId="26606"/>
          <ac:spMkLst>
            <pc:docMk/>
            <pc:sldMk cId="122130394" sldId="258"/>
            <ac:spMk id="21" creationId="{0BABF38A-8A0D-492E-BD20-6CF4D46B50BD}"/>
          </ac:spMkLst>
        </pc:spChg>
        <pc:spChg chg="add del">
          <ac:chgData name="Sawant, Ms. Vidisha Vijay" userId="619cfcdd-eaa3-4c74-87c9-3e7f85b30f09" providerId="ADAL" clId="{F14B2C21-7E09-418D-83EB-74A7CA8B895D}" dt="2023-02-06T18:53:36.626" v="2210" actId="26606"/>
          <ac:spMkLst>
            <pc:docMk/>
            <pc:sldMk cId="122130394" sldId="258"/>
            <ac:spMk id="23" creationId="{297F7562-DBE2-4729-835D-1486BBB4373A}"/>
          </ac:spMkLst>
        </pc:spChg>
        <pc:grpChg chg="add del">
          <ac:chgData name="Sawant, Ms. Vidisha Vijay" userId="619cfcdd-eaa3-4c74-87c9-3e7f85b30f09" providerId="ADAL" clId="{F14B2C21-7E09-418D-83EB-74A7CA8B895D}" dt="2023-02-06T18:52:31.322" v="2206"/>
          <ac:grpSpMkLst>
            <pc:docMk/>
            <pc:sldMk cId="122130394" sldId="258"/>
            <ac:grpSpMk id="13" creationId="{12B335A1-0110-4D6F-BC0E-DCDCB432032B}"/>
          </ac:grpSpMkLst>
        </pc:grpChg>
        <pc:grpChg chg="add del">
          <ac:chgData name="Sawant, Ms. Vidisha Vijay" userId="619cfcdd-eaa3-4c74-87c9-3e7f85b30f09" providerId="ADAL" clId="{F14B2C21-7E09-418D-83EB-74A7CA8B895D}" dt="2023-02-06T18:53:33.153" v="2208" actId="26606"/>
          <ac:grpSpMkLst>
            <pc:docMk/>
            <pc:sldMk cId="122130394" sldId="258"/>
            <ac:grpSpMk id="14" creationId="{BBDA1F5A-F3A8-40DA-ADE6-E0B4D99C853D}"/>
          </ac:grpSpMkLst>
        </pc:grpChg>
        <pc:grpChg chg="add del">
          <ac:chgData name="Sawant, Ms. Vidisha Vijay" userId="619cfcdd-eaa3-4c74-87c9-3e7f85b30f09" providerId="ADAL" clId="{F14B2C21-7E09-418D-83EB-74A7CA8B895D}" dt="2023-02-06T18:53:36.626" v="2210" actId="26606"/>
          <ac:grpSpMkLst>
            <pc:docMk/>
            <pc:sldMk cId="122130394" sldId="258"/>
            <ac:grpSpMk id="18" creationId="{5BB11B77-16CE-4796-9677-F0ED67FCEC1B}"/>
          </ac:grpSpMkLst>
        </pc:grpChg>
        <pc:graphicFrameChg chg="add mod modGraphic">
          <ac:chgData name="Sawant, Ms. Vidisha Vijay" userId="619cfcdd-eaa3-4c74-87c9-3e7f85b30f09" providerId="ADAL" clId="{F14B2C21-7E09-418D-83EB-74A7CA8B895D}" dt="2023-02-06T20:41:50.016" v="3755" actId="14100"/>
          <ac:graphicFrameMkLst>
            <pc:docMk/>
            <pc:sldMk cId="122130394" sldId="258"/>
            <ac:graphicFrameMk id="5" creationId="{E9EC8761-8840-027E-FC77-AB2D6C031F4F}"/>
          </ac:graphicFrameMkLst>
        </pc:graphicFrameChg>
        <pc:picChg chg="add del">
          <ac:chgData name="Sawant, Ms. Vidisha Vijay" userId="619cfcdd-eaa3-4c74-87c9-3e7f85b30f09" providerId="ADAL" clId="{F14B2C21-7E09-418D-83EB-74A7CA8B895D}" dt="2023-02-06T18:53:36.626" v="2210" actId="26606"/>
          <ac:picMkLst>
            <pc:docMk/>
            <pc:sldMk cId="122130394" sldId="258"/>
            <ac:picMk id="22" creationId="{BC526B7A-4801-4FD1-95C8-03AF22629E87}"/>
          </ac:picMkLst>
        </pc:picChg>
      </pc:sldChg>
      <pc:sldChg chg="addSp delSp modSp new mod">
        <pc:chgData name="Sawant, Ms. Vidisha Vijay" userId="619cfcdd-eaa3-4c74-87c9-3e7f85b30f09" providerId="ADAL" clId="{F14B2C21-7E09-418D-83EB-74A7CA8B895D}" dt="2023-02-06T21:40:41.673" v="4278" actId="113"/>
        <pc:sldMkLst>
          <pc:docMk/>
          <pc:sldMk cId="1065688438" sldId="259"/>
        </pc:sldMkLst>
        <pc:spChg chg="mod">
          <ac:chgData name="Sawant, Ms. Vidisha Vijay" userId="619cfcdd-eaa3-4c74-87c9-3e7f85b30f09" providerId="ADAL" clId="{F14B2C21-7E09-418D-83EB-74A7CA8B895D}" dt="2023-02-06T19:56:24.603" v="3509" actId="1076"/>
          <ac:spMkLst>
            <pc:docMk/>
            <pc:sldMk cId="1065688438" sldId="259"/>
            <ac:spMk id="2" creationId="{7F7D8DA9-A29D-99D0-EB14-FF223C44892D}"/>
          </ac:spMkLst>
        </pc:spChg>
        <pc:spChg chg="del">
          <ac:chgData name="Sawant, Ms. Vidisha Vijay" userId="619cfcdd-eaa3-4c74-87c9-3e7f85b30f09" providerId="ADAL" clId="{F14B2C21-7E09-418D-83EB-74A7CA8B895D}" dt="2023-02-06T06:38:30.523" v="382"/>
          <ac:spMkLst>
            <pc:docMk/>
            <pc:sldMk cId="1065688438" sldId="259"/>
            <ac:spMk id="3" creationId="{2C13A4E0-88AF-A2C0-008E-7871BD586D19}"/>
          </ac:spMkLst>
        </pc:spChg>
        <pc:spChg chg="add">
          <ac:chgData name="Sawant, Ms. Vidisha Vijay" userId="619cfcdd-eaa3-4c74-87c9-3e7f85b30f09" providerId="ADAL" clId="{F14B2C21-7E09-418D-83EB-74A7CA8B895D}" dt="2023-02-06T06:38:30.523" v="382"/>
          <ac:spMkLst>
            <pc:docMk/>
            <pc:sldMk cId="1065688438" sldId="259"/>
            <ac:spMk id="5" creationId="{F7D699A6-D6B3-241D-4EB4-52AED779C2F1}"/>
          </ac:spMkLst>
        </pc:spChg>
        <pc:graphicFrameChg chg="add mod modGraphic">
          <ac:chgData name="Sawant, Ms. Vidisha Vijay" userId="619cfcdd-eaa3-4c74-87c9-3e7f85b30f09" providerId="ADAL" clId="{F14B2C21-7E09-418D-83EB-74A7CA8B895D}" dt="2023-02-06T21:40:41.673" v="4278" actId="113"/>
          <ac:graphicFrameMkLst>
            <pc:docMk/>
            <pc:sldMk cId="1065688438" sldId="259"/>
            <ac:graphicFrameMk id="4" creationId="{456C9362-FF37-5607-980D-099361A35408}"/>
          </ac:graphicFrameMkLst>
        </pc:graphicFrameChg>
      </pc:sldChg>
      <pc:sldChg chg="addSp delSp modSp new mod">
        <pc:chgData name="Sawant, Ms. Vidisha Vijay" userId="619cfcdd-eaa3-4c74-87c9-3e7f85b30f09" providerId="ADAL" clId="{F14B2C21-7E09-418D-83EB-74A7CA8B895D}" dt="2023-02-06T19:55:26.109" v="3499" actId="122"/>
        <pc:sldMkLst>
          <pc:docMk/>
          <pc:sldMk cId="2479067124" sldId="260"/>
        </pc:sldMkLst>
        <pc:spChg chg="mod">
          <ac:chgData name="Sawant, Ms. Vidisha Vijay" userId="619cfcdd-eaa3-4c74-87c9-3e7f85b30f09" providerId="ADAL" clId="{F14B2C21-7E09-418D-83EB-74A7CA8B895D}" dt="2023-02-06T19:55:26.109" v="3499" actId="122"/>
          <ac:spMkLst>
            <pc:docMk/>
            <pc:sldMk cId="2479067124" sldId="260"/>
            <ac:spMk id="2" creationId="{8253FDC3-546B-44BA-58B6-1D39874CFE08}"/>
          </ac:spMkLst>
        </pc:spChg>
        <pc:spChg chg="del mod">
          <ac:chgData name="Sawant, Ms. Vidisha Vijay" userId="619cfcdd-eaa3-4c74-87c9-3e7f85b30f09" providerId="ADAL" clId="{F14B2C21-7E09-418D-83EB-74A7CA8B895D}" dt="2023-02-06T06:42:36.189" v="493" actId="478"/>
          <ac:spMkLst>
            <pc:docMk/>
            <pc:sldMk cId="2479067124" sldId="260"/>
            <ac:spMk id="3" creationId="{6D80E1C7-C69F-404A-2AAC-714320189965}"/>
          </ac:spMkLst>
        </pc:spChg>
        <pc:spChg chg="add mod">
          <ac:chgData name="Sawant, Ms. Vidisha Vijay" userId="619cfcdd-eaa3-4c74-87c9-3e7f85b30f09" providerId="ADAL" clId="{F14B2C21-7E09-418D-83EB-74A7CA8B895D}" dt="2023-02-06T06:45:04.882" v="530" actId="207"/>
          <ac:spMkLst>
            <pc:docMk/>
            <pc:sldMk cId="2479067124" sldId="260"/>
            <ac:spMk id="7" creationId="{03EE4C1E-8DDD-4F9B-EB14-F4226FF6A38D}"/>
          </ac:spMkLst>
        </pc:spChg>
        <pc:spChg chg="add mod">
          <ac:chgData name="Sawant, Ms. Vidisha Vijay" userId="619cfcdd-eaa3-4c74-87c9-3e7f85b30f09" providerId="ADAL" clId="{F14B2C21-7E09-418D-83EB-74A7CA8B895D}" dt="2023-02-06T06:45:12.655" v="531" actId="207"/>
          <ac:spMkLst>
            <pc:docMk/>
            <pc:sldMk cId="2479067124" sldId="260"/>
            <ac:spMk id="8" creationId="{FD27E208-21BD-55F8-12A2-C90B2C7535ED}"/>
          </ac:spMkLst>
        </pc:spChg>
        <pc:spChg chg="add mod">
          <ac:chgData name="Sawant, Ms. Vidisha Vijay" userId="619cfcdd-eaa3-4c74-87c9-3e7f85b30f09" providerId="ADAL" clId="{F14B2C21-7E09-418D-83EB-74A7CA8B895D}" dt="2023-02-06T06:45:17.208" v="532" actId="207"/>
          <ac:spMkLst>
            <pc:docMk/>
            <pc:sldMk cId="2479067124" sldId="260"/>
            <ac:spMk id="9" creationId="{0E81382D-B016-92D7-640A-5CA994568071}"/>
          </ac:spMkLst>
        </pc:spChg>
        <pc:picChg chg="add mod">
          <ac:chgData name="Sawant, Ms. Vidisha Vijay" userId="619cfcdd-eaa3-4c74-87c9-3e7f85b30f09" providerId="ADAL" clId="{F14B2C21-7E09-418D-83EB-74A7CA8B895D}" dt="2023-02-06T06:42:37.358" v="494"/>
          <ac:picMkLst>
            <pc:docMk/>
            <pc:sldMk cId="2479067124" sldId="260"/>
            <ac:picMk id="4" creationId="{C4565468-7354-136E-6F97-49FA4D01D889}"/>
          </ac:picMkLst>
        </pc:picChg>
        <pc:picChg chg="add mod">
          <ac:chgData name="Sawant, Ms. Vidisha Vijay" userId="619cfcdd-eaa3-4c74-87c9-3e7f85b30f09" providerId="ADAL" clId="{F14B2C21-7E09-418D-83EB-74A7CA8B895D}" dt="2023-02-06T06:42:47.141" v="495"/>
          <ac:picMkLst>
            <pc:docMk/>
            <pc:sldMk cId="2479067124" sldId="260"/>
            <ac:picMk id="5" creationId="{00A0BADD-517F-509F-439F-617EDA5BB25C}"/>
          </ac:picMkLst>
        </pc:picChg>
        <pc:picChg chg="add mod">
          <ac:chgData name="Sawant, Ms. Vidisha Vijay" userId="619cfcdd-eaa3-4c74-87c9-3e7f85b30f09" providerId="ADAL" clId="{F14B2C21-7E09-418D-83EB-74A7CA8B895D}" dt="2023-02-06T06:43:00.535" v="496"/>
          <ac:picMkLst>
            <pc:docMk/>
            <pc:sldMk cId="2479067124" sldId="260"/>
            <ac:picMk id="6" creationId="{B5D644A9-0D90-99E8-68FB-C5581B98CF82}"/>
          </ac:picMkLst>
        </pc:picChg>
      </pc:sldChg>
      <pc:sldChg chg="addSp delSp modSp new mod ord">
        <pc:chgData name="Sawant, Ms. Vidisha Vijay" userId="619cfcdd-eaa3-4c74-87c9-3e7f85b30f09" providerId="ADAL" clId="{F14B2C21-7E09-418D-83EB-74A7CA8B895D}" dt="2023-02-06T19:55:11.947" v="3498" actId="122"/>
        <pc:sldMkLst>
          <pc:docMk/>
          <pc:sldMk cId="1470241303" sldId="261"/>
        </pc:sldMkLst>
        <pc:spChg chg="mod">
          <ac:chgData name="Sawant, Ms. Vidisha Vijay" userId="619cfcdd-eaa3-4c74-87c9-3e7f85b30f09" providerId="ADAL" clId="{F14B2C21-7E09-418D-83EB-74A7CA8B895D}" dt="2023-02-06T19:55:11.947" v="3498" actId="122"/>
          <ac:spMkLst>
            <pc:docMk/>
            <pc:sldMk cId="1470241303" sldId="261"/>
            <ac:spMk id="2" creationId="{D40A6B3E-0DC2-357E-D041-FF18A6214426}"/>
          </ac:spMkLst>
        </pc:spChg>
        <pc:spChg chg="del">
          <ac:chgData name="Sawant, Ms. Vidisha Vijay" userId="619cfcdd-eaa3-4c74-87c9-3e7f85b30f09" providerId="ADAL" clId="{F14B2C21-7E09-418D-83EB-74A7CA8B895D}" dt="2023-02-06T06:43:14.768" v="520" actId="478"/>
          <ac:spMkLst>
            <pc:docMk/>
            <pc:sldMk cId="1470241303" sldId="261"/>
            <ac:spMk id="3" creationId="{8F5238F4-135B-51ED-FDA5-62E1CCE1F4CB}"/>
          </ac:spMkLst>
        </pc:spChg>
        <pc:spChg chg="add mod">
          <ac:chgData name="Sawant, Ms. Vidisha Vijay" userId="619cfcdd-eaa3-4c74-87c9-3e7f85b30f09" providerId="ADAL" clId="{F14B2C21-7E09-418D-83EB-74A7CA8B895D}" dt="2023-02-06T19:55:07.385" v="3497" actId="113"/>
          <ac:spMkLst>
            <pc:docMk/>
            <pc:sldMk cId="1470241303" sldId="261"/>
            <ac:spMk id="7" creationId="{A828B750-4349-B054-C5FD-058FAA14F30A}"/>
          </ac:spMkLst>
        </pc:spChg>
        <pc:spChg chg="add mod">
          <ac:chgData name="Sawant, Ms. Vidisha Vijay" userId="619cfcdd-eaa3-4c74-87c9-3e7f85b30f09" providerId="ADAL" clId="{F14B2C21-7E09-418D-83EB-74A7CA8B895D}" dt="2023-02-06T06:45:27.363" v="534" actId="207"/>
          <ac:spMkLst>
            <pc:docMk/>
            <pc:sldMk cId="1470241303" sldId="261"/>
            <ac:spMk id="8" creationId="{27460287-CFF2-0BF6-45A9-D46B2299C5B8}"/>
          </ac:spMkLst>
        </pc:spChg>
        <pc:spChg chg="add mod">
          <ac:chgData name="Sawant, Ms. Vidisha Vijay" userId="619cfcdd-eaa3-4c74-87c9-3e7f85b30f09" providerId="ADAL" clId="{F14B2C21-7E09-418D-83EB-74A7CA8B895D}" dt="2023-02-06T06:45:31.385" v="535" actId="207"/>
          <ac:spMkLst>
            <pc:docMk/>
            <pc:sldMk cId="1470241303" sldId="261"/>
            <ac:spMk id="9" creationId="{4F837709-C2B2-06C9-F7B2-A5BA5D7E1A3C}"/>
          </ac:spMkLst>
        </pc:spChg>
        <pc:picChg chg="add mod">
          <ac:chgData name="Sawant, Ms. Vidisha Vijay" userId="619cfcdd-eaa3-4c74-87c9-3e7f85b30f09" providerId="ADAL" clId="{F14B2C21-7E09-418D-83EB-74A7CA8B895D}" dt="2023-02-06T06:43:25.446" v="521"/>
          <ac:picMkLst>
            <pc:docMk/>
            <pc:sldMk cId="1470241303" sldId="261"/>
            <ac:picMk id="4" creationId="{C9A893E1-927A-6DA1-1528-A032201AB7A0}"/>
          </ac:picMkLst>
        </pc:picChg>
        <pc:picChg chg="add mod">
          <ac:chgData name="Sawant, Ms. Vidisha Vijay" userId="619cfcdd-eaa3-4c74-87c9-3e7f85b30f09" providerId="ADAL" clId="{F14B2C21-7E09-418D-83EB-74A7CA8B895D}" dt="2023-02-06T06:43:35.440" v="522"/>
          <ac:picMkLst>
            <pc:docMk/>
            <pc:sldMk cId="1470241303" sldId="261"/>
            <ac:picMk id="5" creationId="{23E80B91-A596-A8CC-81CB-6CBD9F2F58C5}"/>
          </ac:picMkLst>
        </pc:picChg>
        <pc:picChg chg="add mod">
          <ac:chgData name="Sawant, Ms. Vidisha Vijay" userId="619cfcdd-eaa3-4c74-87c9-3e7f85b30f09" providerId="ADAL" clId="{F14B2C21-7E09-418D-83EB-74A7CA8B895D}" dt="2023-02-06T06:43:42.459" v="523"/>
          <ac:picMkLst>
            <pc:docMk/>
            <pc:sldMk cId="1470241303" sldId="261"/>
            <ac:picMk id="6" creationId="{7C5F5E68-D403-95AD-1EB4-9AF2FF797301}"/>
          </ac:picMkLst>
        </pc:picChg>
      </pc:sldChg>
      <pc:sldChg chg="addSp delSp modSp new mod setBg">
        <pc:chgData name="Sawant, Ms. Vidisha Vijay" userId="619cfcdd-eaa3-4c74-87c9-3e7f85b30f09" providerId="ADAL" clId="{F14B2C21-7E09-418D-83EB-74A7CA8B895D}" dt="2023-02-06T21:39:01.574" v="4271" actId="20577"/>
        <pc:sldMkLst>
          <pc:docMk/>
          <pc:sldMk cId="915328245" sldId="262"/>
        </pc:sldMkLst>
        <pc:spChg chg="mod">
          <ac:chgData name="Sawant, Ms. Vidisha Vijay" userId="619cfcdd-eaa3-4c74-87c9-3e7f85b30f09" providerId="ADAL" clId="{F14B2C21-7E09-418D-83EB-74A7CA8B895D}" dt="2023-02-06T19:56:08.259" v="3507" actId="14100"/>
          <ac:spMkLst>
            <pc:docMk/>
            <pc:sldMk cId="915328245" sldId="262"/>
            <ac:spMk id="2" creationId="{89B9575A-9D5E-BD78-FAF0-A67CD3787CD2}"/>
          </ac:spMkLst>
        </pc:spChg>
        <pc:spChg chg="mod">
          <ac:chgData name="Sawant, Ms. Vidisha Vijay" userId="619cfcdd-eaa3-4c74-87c9-3e7f85b30f09" providerId="ADAL" clId="{F14B2C21-7E09-418D-83EB-74A7CA8B895D}" dt="2023-02-06T21:39:01.574" v="4271" actId="20577"/>
          <ac:spMkLst>
            <pc:docMk/>
            <pc:sldMk cId="915328245" sldId="262"/>
            <ac:spMk id="3" creationId="{C17A077B-4846-FAED-F3EC-B8C33BABCED3}"/>
          </ac:spMkLst>
        </pc:spChg>
        <pc:spChg chg="add del">
          <ac:chgData name="Sawant, Ms. Vidisha Vijay" userId="619cfcdd-eaa3-4c74-87c9-3e7f85b30f09" providerId="ADAL" clId="{F14B2C21-7E09-418D-83EB-74A7CA8B895D}" dt="2023-02-06T19:55:53.861" v="3501" actId="26606"/>
          <ac:spMkLst>
            <pc:docMk/>
            <pc:sldMk cId="915328245" sldId="262"/>
            <ac:spMk id="9" creationId="{0BABF38A-8A0D-492E-BD20-6CF4D46B50BD}"/>
          </ac:spMkLst>
        </pc:spChg>
        <pc:spChg chg="add del">
          <ac:chgData name="Sawant, Ms. Vidisha Vijay" userId="619cfcdd-eaa3-4c74-87c9-3e7f85b30f09" providerId="ADAL" clId="{F14B2C21-7E09-418D-83EB-74A7CA8B895D}" dt="2023-02-06T19:55:57.521" v="3503" actId="26606"/>
          <ac:spMkLst>
            <pc:docMk/>
            <pc:sldMk cId="915328245" sldId="262"/>
            <ac:spMk id="10" creationId="{0BABF38A-8A0D-492E-BD20-6CF4D46B50BD}"/>
          </ac:spMkLst>
        </pc:spChg>
        <pc:spChg chg="add del">
          <ac:chgData name="Sawant, Ms. Vidisha Vijay" userId="619cfcdd-eaa3-4c74-87c9-3e7f85b30f09" providerId="ADAL" clId="{F14B2C21-7E09-418D-83EB-74A7CA8B895D}" dt="2023-02-06T19:55:53.861" v="3501" actId="26606"/>
          <ac:spMkLst>
            <pc:docMk/>
            <pc:sldMk cId="915328245" sldId="262"/>
            <ac:spMk id="13" creationId="{E2748806-3AF5-4078-830A-C1F26BF1B200}"/>
          </ac:spMkLst>
        </pc:spChg>
        <pc:spChg chg="add del">
          <ac:chgData name="Sawant, Ms. Vidisha Vijay" userId="619cfcdd-eaa3-4c74-87c9-3e7f85b30f09" providerId="ADAL" clId="{F14B2C21-7E09-418D-83EB-74A7CA8B895D}" dt="2023-02-06T19:55:57.521" v="3503" actId="26606"/>
          <ac:spMkLst>
            <pc:docMk/>
            <pc:sldMk cId="915328245" sldId="262"/>
            <ac:spMk id="14" creationId="{DE61FBD7-E37C-4B38-BE44-A6D4978D7486}"/>
          </ac:spMkLst>
        </pc:spChg>
        <pc:spChg chg="add del">
          <ac:chgData name="Sawant, Ms. Vidisha Vijay" userId="619cfcdd-eaa3-4c74-87c9-3e7f85b30f09" providerId="ADAL" clId="{F14B2C21-7E09-418D-83EB-74A7CA8B895D}" dt="2023-02-06T19:55:53.861" v="3501" actId="26606"/>
          <ac:spMkLst>
            <pc:docMk/>
            <pc:sldMk cId="915328245" sldId="262"/>
            <ac:spMk id="15" creationId="{BF991FCB-5132-414C-B377-526F56121B69}"/>
          </ac:spMkLst>
        </pc:spChg>
        <pc:spChg chg="add del">
          <ac:chgData name="Sawant, Ms. Vidisha Vijay" userId="619cfcdd-eaa3-4c74-87c9-3e7f85b30f09" providerId="ADAL" clId="{F14B2C21-7E09-418D-83EB-74A7CA8B895D}" dt="2023-02-06T19:55:57.521" v="3503" actId="26606"/>
          <ac:spMkLst>
            <pc:docMk/>
            <pc:sldMk cId="915328245" sldId="262"/>
            <ac:spMk id="16" creationId="{392BFCFE-FD78-4EDF-BEFE-CC444DC5F307}"/>
          </ac:spMkLst>
        </pc:spChg>
        <pc:spChg chg="add del">
          <ac:chgData name="Sawant, Ms. Vidisha Vijay" userId="619cfcdd-eaa3-4c74-87c9-3e7f85b30f09" providerId="ADAL" clId="{F14B2C21-7E09-418D-83EB-74A7CA8B895D}" dt="2023-02-06T19:55:53.861" v="3501" actId="26606"/>
          <ac:spMkLst>
            <pc:docMk/>
            <pc:sldMk cId="915328245" sldId="262"/>
            <ac:spMk id="17" creationId="{F23DAFF7-4C98-4E0E-8986-198D54B6C1F0}"/>
          </ac:spMkLst>
        </pc:spChg>
        <pc:spChg chg="add del">
          <ac:chgData name="Sawant, Ms. Vidisha Vijay" userId="619cfcdd-eaa3-4c74-87c9-3e7f85b30f09" providerId="ADAL" clId="{F14B2C21-7E09-418D-83EB-74A7CA8B895D}" dt="2023-02-06T19:55:57.521" v="3503" actId="26606"/>
          <ac:spMkLst>
            <pc:docMk/>
            <pc:sldMk cId="915328245" sldId="262"/>
            <ac:spMk id="22" creationId="{8B5FAB37-BB0D-41A8-A5C8-65ADE0F008A1}"/>
          </ac:spMkLst>
        </pc:spChg>
        <pc:spChg chg="add">
          <ac:chgData name="Sawant, Ms. Vidisha Vijay" userId="619cfcdd-eaa3-4c74-87c9-3e7f85b30f09" providerId="ADAL" clId="{F14B2C21-7E09-418D-83EB-74A7CA8B895D}" dt="2023-02-06T19:55:57.553" v="3504" actId="26606"/>
          <ac:spMkLst>
            <pc:docMk/>
            <pc:sldMk cId="915328245" sldId="262"/>
            <ac:spMk id="24" creationId="{0BABF38A-8A0D-492E-BD20-6CF4D46B50BD}"/>
          </ac:spMkLst>
        </pc:spChg>
        <pc:spChg chg="add">
          <ac:chgData name="Sawant, Ms. Vidisha Vijay" userId="619cfcdd-eaa3-4c74-87c9-3e7f85b30f09" providerId="ADAL" clId="{F14B2C21-7E09-418D-83EB-74A7CA8B895D}" dt="2023-02-06T19:55:57.553" v="3504" actId="26606"/>
          <ac:spMkLst>
            <pc:docMk/>
            <pc:sldMk cId="915328245" sldId="262"/>
            <ac:spMk id="26" creationId="{DE61FBD7-E37C-4B38-BE44-A6D4978D7486}"/>
          </ac:spMkLst>
        </pc:spChg>
        <pc:spChg chg="add">
          <ac:chgData name="Sawant, Ms. Vidisha Vijay" userId="619cfcdd-eaa3-4c74-87c9-3e7f85b30f09" providerId="ADAL" clId="{F14B2C21-7E09-418D-83EB-74A7CA8B895D}" dt="2023-02-06T19:55:57.553" v="3504" actId="26606"/>
          <ac:spMkLst>
            <pc:docMk/>
            <pc:sldMk cId="915328245" sldId="262"/>
            <ac:spMk id="27" creationId="{392BFCFE-FD78-4EDF-BEFE-CC444DC5F307}"/>
          </ac:spMkLst>
        </pc:spChg>
        <pc:spChg chg="add">
          <ac:chgData name="Sawant, Ms. Vidisha Vijay" userId="619cfcdd-eaa3-4c74-87c9-3e7f85b30f09" providerId="ADAL" clId="{F14B2C21-7E09-418D-83EB-74A7CA8B895D}" dt="2023-02-06T19:55:57.553" v="3504" actId="26606"/>
          <ac:spMkLst>
            <pc:docMk/>
            <pc:sldMk cId="915328245" sldId="262"/>
            <ac:spMk id="29" creationId="{8B5FAB37-BB0D-41A8-A5C8-65ADE0F008A1}"/>
          </ac:spMkLst>
        </pc:spChg>
        <pc:grpChg chg="add del">
          <ac:chgData name="Sawant, Ms. Vidisha Vijay" userId="619cfcdd-eaa3-4c74-87c9-3e7f85b30f09" providerId="ADAL" clId="{F14B2C21-7E09-418D-83EB-74A7CA8B895D}" dt="2023-02-06T19:55:57.521" v="3503" actId="26606"/>
          <ac:grpSpMkLst>
            <pc:docMk/>
            <pc:sldMk cId="915328245" sldId="262"/>
            <ac:grpSpMk id="18" creationId="{D7102190-C0A1-4788-99F6-6A2F54444324}"/>
          </ac:grpSpMkLst>
        </pc:grpChg>
        <pc:grpChg chg="add">
          <ac:chgData name="Sawant, Ms. Vidisha Vijay" userId="619cfcdd-eaa3-4c74-87c9-3e7f85b30f09" providerId="ADAL" clId="{F14B2C21-7E09-418D-83EB-74A7CA8B895D}" dt="2023-02-06T19:55:57.553" v="3504" actId="26606"/>
          <ac:grpSpMkLst>
            <pc:docMk/>
            <pc:sldMk cId="915328245" sldId="262"/>
            <ac:grpSpMk id="28" creationId="{D7102190-C0A1-4788-99F6-6A2F54444324}"/>
          </ac:grpSpMkLst>
        </pc:grpChg>
        <pc:picChg chg="add del">
          <ac:chgData name="Sawant, Ms. Vidisha Vijay" userId="619cfcdd-eaa3-4c74-87c9-3e7f85b30f09" providerId="ADAL" clId="{F14B2C21-7E09-418D-83EB-74A7CA8B895D}" dt="2023-02-06T19:55:53.861" v="3501" actId="26606"/>
          <ac:picMkLst>
            <pc:docMk/>
            <pc:sldMk cId="915328245" sldId="262"/>
            <ac:picMk id="5" creationId="{76B45653-67D9-0AEF-8420-F8581BA10C65}"/>
          </ac:picMkLst>
        </pc:picChg>
        <pc:picChg chg="add del">
          <ac:chgData name="Sawant, Ms. Vidisha Vijay" userId="619cfcdd-eaa3-4c74-87c9-3e7f85b30f09" providerId="ADAL" clId="{F14B2C21-7E09-418D-83EB-74A7CA8B895D}" dt="2023-02-06T19:55:57.521" v="3503" actId="26606"/>
          <ac:picMkLst>
            <pc:docMk/>
            <pc:sldMk cId="915328245" sldId="262"/>
            <ac:picMk id="7" creationId="{754E4D2C-156E-81A9-C1AC-6509AEC0D761}"/>
          </ac:picMkLst>
        </pc:picChg>
        <pc:picChg chg="add del">
          <ac:chgData name="Sawant, Ms. Vidisha Vijay" userId="619cfcdd-eaa3-4c74-87c9-3e7f85b30f09" providerId="ADAL" clId="{F14B2C21-7E09-418D-83EB-74A7CA8B895D}" dt="2023-02-06T19:55:53.861" v="3501" actId="26606"/>
          <ac:picMkLst>
            <pc:docMk/>
            <pc:sldMk cId="915328245" sldId="262"/>
            <ac:picMk id="11" creationId="{BC526B7A-4801-4FD1-95C8-03AF22629E87}"/>
          </ac:picMkLst>
        </pc:picChg>
        <pc:picChg chg="add del">
          <ac:chgData name="Sawant, Ms. Vidisha Vijay" userId="619cfcdd-eaa3-4c74-87c9-3e7f85b30f09" providerId="ADAL" clId="{F14B2C21-7E09-418D-83EB-74A7CA8B895D}" dt="2023-02-06T19:55:57.521" v="3503" actId="26606"/>
          <ac:picMkLst>
            <pc:docMk/>
            <pc:sldMk cId="915328245" sldId="262"/>
            <ac:picMk id="12" creationId="{BC526B7A-4801-4FD1-95C8-03AF22629E87}"/>
          </ac:picMkLst>
        </pc:picChg>
        <pc:picChg chg="add">
          <ac:chgData name="Sawant, Ms. Vidisha Vijay" userId="619cfcdd-eaa3-4c74-87c9-3e7f85b30f09" providerId="ADAL" clId="{F14B2C21-7E09-418D-83EB-74A7CA8B895D}" dt="2023-02-06T19:55:57.553" v="3504" actId="26606"/>
          <ac:picMkLst>
            <pc:docMk/>
            <pc:sldMk cId="915328245" sldId="262"/>
            <ac:picMk id="25" creationId="{BC526B7A-4801-4FD1-95C8-03AF22629E87}"/>
          </ac:picMkLst>
        </pc:picChg>
        <pc:picChg chg="add">
          <ac:chgData name="Sawant, Ms. Vidisha Vijay" userId="619cfcdd-eaa3-4c74-87c9-3e7f85b30f09" providerId="ADAL" clId="{F14B2C21-7E09-418D-83EB-74A7CA8B895D}" dt="2023-02-06T19:55:57.553" v="3504" actId="26606"/>
          <ac:picMkLst>
            <pc:docMk/>
            <pc:sldMk cId="915328245" sldId="262"/>
            <ac:picMk id="30" creationId="{19689821-1C21-2B42-DB21-1088423DEBAB}"/>
          </ac:picMkLst>
        </pc:picChg>
      </pc:sldChg>
      <pc:sldChg chg="addSp delSp modSp new mod setBg delDesignElem">
        <pc:chgData name="Sawant, Ms. Vidisha Vijay" userId="619cfcdd-eaa3-4c74-87c9-3e7f85b30f09" providerId="ADAL" clId="{F14B2C21-7E09-418D-83EB-74A7CA8B895D}" dt="2023-02-06T19:50:59.493" v="3380" actId="207"/>
        <pc:sldMkLst>
          <pc:docMk/>
          <pc:sldMk cId="3989755393" sldId="263"/>
        </pc:sldMkLst>
        <pc:spChg chg="mod">
          <ac:chgData name="Sawant, Ms. Vidisha Vijay" userId="619cfcdd-eaa3-4c74-87c9-3e7f85b30f09" providerId="ADAL" clId="{F14B2C21-7E09-418D-83EB-74A7CA8B895D}" dt="2023-02-06T19:50:59.493" v="3380" actId="207"/>
          <ac:spMkLst>
            <pc:docMk/>
            <pc:sldMk cId="3989755393" sldId="263"/>
            <ac:spMk id="2" creationId="{57128B60-F63C-836D-1C3A-E01F4065C799}"/>
          </ac:spMkLst>
        </pc:spChg>
        <pc:spChg chg="del">
          <ac:chgData name="Sawant, Ms. Vidisha Vijay" userId="619cfcdd-eaa3-4c74-87c9-3e7f85b30f09" providerId="ADAL" clId="{F14B2C21-7E09-418D-83EB-74A7CA8B895D}" dt="2023-02-06T06:47:52.682" v="608" actId="22"/>
          <ac:spMkLst>
            <pc:docMk/>
            <pc:sldMk cId="3989755393" sldId="263"/>
            <ac:spMk id="3" creationId="{048EFB5C-1144-CF56-C9D1-DED33146E66B}"/>
          </ac:spMkLst>
        </pc:spChg>
        <pc:spChg chg="add del">
          <ac:chgData name="Sawant, Ms. Vidisha Vijay" userId="619cfcdd-eaa3-4c74-87c9-3e7f85b30f09" providerId="ADAL" clId="{F14B2C21-7E09-418D-83EB-74A7CA8B895D}" dt="2023-02-06T18:52:31.322" v="2206"/>
          <ac:spMkLst>
            <pc:docMk/>
            <pc:sldMk cId="3989755393" sldId="263"/>
            <ac:spMk id="10" creationId="{0BABF38A-8A0D-492E-BD20-6CF4D46B50BD}"/>
          </ac:spMkLst>
        </pc:spChg>
        <pc:spChg chg="add del">
          <ac:chgData name="Sawant, Ms. Vidisha Vijay" userId="619cfcdd-eaa3-4c74-87c9-3e7f85b30f09" providerId="ADAL" clId="{F14B2C21-7E09-418D-83EB-74A7CA8B895D}" dt="2023-02-06T18:52:31.322" v="2206"/>
          <ac:spMkLst>
            <pc:docMk/>
            <pc:sldMk cId="3989755393" sldId="263"/>
            <ac:spMk id="14" creationId="{310E06F9-9F12-4D1B-92C0-4B30818D093E}"/>
          </ac:spMkLst>
        </pc:spChg>
        <pc:spChg chg="add del">
          <ac:chgData name="Sawant, Ms. Vidisha Vijay" userId="619cfcdd-eaa3-4c74-87c9-3e7f85b30f09" providerId="ADAL" clId="{F14B2C21-7E09-418D-83EB-74A7CA8B895D}" dt="2023-02-06T18:52:31.322" v="2206"/>
          <ac:spMkLst>
            <pc:docMk/>
            <pc:sldMk cId="3989755393" sldId="263"/>
            <ac:spMk id="16" creationId="{8F5EFE88-F6A7-4B53-AF99-227DFC56A032}"/>
          </ac:spMkLst>
        </pc:spChg>
        <pc:spChg chg="add del">
          <ac:chgData name="Sawant, Ms. Vidisha Vijay" userId="619cfcdd-eaa3-4c74-87c9-3e7f85b30f09" providerId="ADAL" clId="{F14B2C21-7E09-418D-83EB-74A7CA8B895D}" dt="2023-02-06T18:52:31.322" v="2206"/>
          <ac:spMkLst>
            <pc:docMk/>
            <pc:sldMk cId="3989755393" sldId="263"/>
            <ac:spMk id="18" creationId="{BF9AF5CF-AE21-453A-8D3F-6D9FC64A18B2}"/>
          </ac:spMkLst>
        </pc:spChg>
        <pc:grpChg chg="add del">
          <ac:chgData name="Sawant, Ms. Vidisha Vijay" userId="619cfcdd-eaa3-4c74-87c9-3e7f85b30f09" providerId="ADAL" clId="{F14B2C21-7E09-418D-83EB-74A7CA8B895D}" dt="2023-02-06T18:52:31.322" v="2206"/>
          <ac:grpSpMkLst>
            <pc:docMk/>
            <pc:sldMk cId="3989755393" sldId="263"/>
            <ac:grpSpMk id="20" creationId="{BE79AECD-175A-4F8E-98CE-F42417E11388}"/>
          </ac:grpSpMkLst>
        </pc:grpChg>
        <pc:picChg chg="add mod ord">
          <ac:chgData name="Sawant, Ms. Vidisha Vijay" userId="619cfcdd-eaa3-4c74-87c9-3e7f85b30f09" providerId="ADAL" clId="{F14B2C21-7E09-418D-83EB-74A7CA8B895D}" dt="2023-02-06T06:48:13.809" v="611" actId="1076"/>
          <ac:picMkLst>
            <pc:docMk/>
            <pc:sldMk cId="3989755393" sldId="263"/>
            <ac:picMk id="5" creationId="{BE3B5A24-3B6C-990A-3A9A-AD4E0CDDACE5}"/>
          </ac:picMkLst>
        </pc:picChg>
        <pc:picChg chg="add del">
          <ac:chgData name="Sawant, Ms. Vidisha Vijay" userId="619cfcdd-eaa3-4c74-87c9-3e7f85b30f09" providerId="ADAL" clId="{F14B2C21-7E09-418D-83EB-74A7CA8B895D}" dt="2023-02-06T18:52:31.322" v="2206"/>
          <ac:picMkLst>
            <pc:docMk/>
            <pc:sldMk cId="3989755393" sldId="263"/>
            <ac:picMk id="12" creationId="{BC526B7A-4801-4FD1-95C8-03AF22629E87}"/>
          </ac:picMkLst>
        </pc:picChg>
      </pc:sldChg>
      <pc:sldChg chg="addSp delSp modSp new mod ord setBg delDesignElem">
        <pc:chgData name="Sawant, Ms. Vidisha Vijay" userId="619cfcdd-eaa3-4c74-87c9-3e7f85b30f09" providerId="ADAL" clId="{F14B2C21-7E09-418D-83EB-74A7CA8B895D}" dt="2023-02-06T21:51:12.233" v="4300"/>
        <pc:sldMkLst>
          <pc:docMk/>
          <pc:sldMk cId="646792362" sldId="264"/>
        </pc:sldMkLst>
        <pc:spChg chg="mod">
          <ac:chgData name="Sawant, Ms. Vidisha Vijay" userId="619cfcdd-eaa3-4c74-87c9-3e7f85b30f09" providerId="ADAL" clId="{F14B2C21-7E09-418D-83EB-74A7CA8B895D}" dt="2023-02-06T19:56:49.309" v="3512" actId="14100"/>
          <ac:spMkLst>
            <pc:docMk/>
            <pc:sldMk cId="646792362" sldId="264"/>
            <ac:spMk id="2" creationId="{1068B1ED-353D-2C89-F733-D0E96E0C1DCC}"/>
          </ac:spMkLst>
        </pc:spChg>
        <pc:spChg chg="del">
          <ac:chgData name="Sawant, Ms. Vidisha Vijay" userId="619cfcdd-eaa3-4c74-87c9-3e7f85b30f09" providerId="ADAL" clId="{F14B2C21-7E09-418D-83EB-74A7CA8B895D}" dt="2023-02-06T06:49:24.890" v="621" actId="478"/>
          <ac:spMkLst>
            <pc:docMk/>
            <pc:sldMk cId="646792362" sldId="264"/>
            <ac:spMk id="3" creationId="{348AA75A-13D1-3D67-170A-CF37FBBF29B5}"/>
          </ac:spMkLst>
        </pc:spChg>
        <pc:spChg chg="add del">
          <ac:chgData name="Sawant, Ms. Vidisha Vijay" userId="619cfcdd-eaa3-4c74-87c9-3e7f85b30f09" providerId="ADAL" clId="{F14B2C21-7E09-418D-83EB-74A7CA8B895D}" dt="2023-02-06T06:49:41.190" v="623" actId="26606"/>
          <ac:spMkLst>
            <pc:docMk/>
            <pc:sldMk cId="646792362" sldId="264"/>
            <ac:spMk id="8" creationId="{0BABF38A-8A0D-492E-BD20-6CF4D46B50BD}"/>
          </ac:spMkLst>
        </pc:spChg>
        <pc:spChg chg="add del">
          <ac:chgData name="Sawant, Ms. Vidisha Vijay" userId="619cfcdd-eaa3-4c74-87c9-3e7f85b30f09" providerId="ADAL" clId="{F14B2C21-7E09-418D-83EB-74A7CA8B895D}" dt="2023-02-06T06:49:41.190" v="623" actId="26606"/>
          <ac:spMkLst>
            <pc:docMk/>
            <pc:sldMk cId="646792362" sldId="264"/>
            <ac:spMk id="12" creationId="{E2748806-3AF5-4078-830A-C1F26BF1B200}"/>
          </ac:spMkLst>
        </pc:spChg>
        <pc:spChg chg="add del">
          <ac:chgData name="Sawant, Ms. Vidisha Vijay" userId="619cfcdd-eaa3-4c74-87c9-3e7f85b30f09" providerId="ADAL" clId="{F14B2C21-7E09-418D-83EB-74A7CA8B895D}" dt="2023-02-06T06:49:41.190" v="623" actId="26606"/>
          <ac:spMkLst>
            <pc:docMk/>
            <pc:sldMk cId="646792362" sldId="264"/>
            <ac:spMk id="14" creationId="{BF991FCB-5132-414C-B377-526F56121B69}"/>
          </ac:spMkLst>
        </pc:spChg>
        <pc:spChg chg="add del">
          <ac:chgData name="Sawant, Ms. Vidisha Vijay" userId="619cfcdd-eaa3-4c74-87c9-3e7f85b30f09" providerId="ADAL" clId="{F14B2C21-7E09-418D-83EB-74A7CA8B895D}" dt="2023-02-06T06:49:41.190" v="623" actId="26606"/>
          <ac:spMkLst>
            <pc:docMk/>
            <pc:sldMk cId="646792362" sldId="264"/>
            <ac:spMk id="16" creationId="{F23DAFF7-4C98-4E0E-8986-198D54B6C1F0}"/>
          </ac:spMkLst>
        </pc:spChg>
        <pc:spChg chg="add del">
          <ac:chgData name="Sawant, Ms. Vidisha Vijay" userId="619cfcdd-eaa3-4c74-87c9-3e7f85b30f09" providerId="ADAL" clId="{F14B2C21-7E09-418D-83EB-74A7CA8B895D}" dt="2023-02-06T18:52:31.322" v="2206"/>
          <ac:spMkLst>
            <pc:docMk/>
            <pc:sldMk cId="646792362" sldId="264"/>
            <ac:spMk id="18" creationId="{0BABF38A-8A0D-492E-BD20-6CF4D46B50BD}"/>
          </ac:spMkLst>
        </pc:spChg>
        <pc:spChg chg="add del">
          <ac:chgData name="Sawant, Ms. Vidisha Vijay" userId="619cfcdd-eaa3-4c74-87c9-3e7f85b30f09" providerId="ADAL" clId="{F14B2C21-7E09-418D-83EB-74A7CA8B895D}" dt="2023-02-06T18:52:31.322" v="2206"/>
          <ac:spMkLst>
            <pc:docMk/>
            <pc:sldMk cId="646792362" sldId="264"/>
            <ac:spMk id="20" creationId="{1E644DE9-8D09-43E2-BA69-F57482CFC93A}"/>
          </ac:spMkLst>
        </pc:spChg>
        <pc:spChg chg="add del">
          <ac:chgData name="Sawant, Ms. Vidisha Vijay" userId="619cfcdd-eaa3-4c74-87c9-3e7f85b30f09" providerId="ADAL" clId="{F14B2C21-7E09-418D-83EB-74A7CA8B895D}" dt="2023-02-06T18:52:31.322" v="2206"/>
          <ac:spMkLst>
            <pc:docMk/>
            <pc:sldMk cId="646792362" sldId="264"/>
            <ac:spMk id="21" creationId="{6C23C919-B32E-40FF-B3D8-631316E84E3E}"/>
          </ac:spMkLst>
        </pc:spChg>
        <pc:picChg chg="add del">
          <ac:chgData name="Sawant, Ms. Vidisha Vijay" userId="619cfcdd-eaa3-4c74-87c9-3e7f85b30f09" providerId="ADAL" clId="{F14B2C21-7E09-418D-83EB-74A7CA8B895D}" dt="2023-02-06T06:49:41.190" v="623" actId="26606"/>
          <ac:picMkLst>
            <pc:docMk/>
            <pc:sldMk cId="646792362" sldId="264"/>
            <ac:picMk id="4" creationId="{E16E7DEA-2836-FD7A-565C-2F02A6CC0B31}"/>
          </ac:picMkLst>
        </pc:picChg>
        <pc:picChg chg="add del">
          <ac:chgData name="Sawant, Ms. Vidisha Vijay" userId="619cfcdd-eaa3-4c74-87c9-3e7f85b30f09" providerId="ADAL" clId="{F14B2C21-7E09-418D-83EB-74A7CA8B895D}" dt="2023-02-06T06:49:41.190" v="623" actId="26606"/>
          <ac:picMkLst>
            <pc:docMk/>
            <pc:sldMk cId="646792362" sldId="264"/>
            <ac:picMk id="10" creationId="{BC526B7A-4801-4FD1-95C8-03AF22629E87}"/>
          </ac:picMkLst>
        </pc:picChg>
        <pc:picChg chg="add del">
          <ac:chgData name="Sawant, Ms. Vidisha Vijay" userId="619cfcdd-eaa3-4c74-87c9-3e7f85b30f09" providerId="ADAL" clId="{F14B2C21-7E09-418D-83EB-74A7CA8B895D}" dt="2023-02-06T18:52:31.322" v="2206"/>
          <ac:picMkLst>
            <pc:docMk/>
            <pc:sldMk cId="646792362" sldId="264"/>
            <ac:picMk id="19" creationId="{BC526B7A-4801-4FD1-95C8-03AF22629E87}"/>
          </ac:picMkLst>
        </pc:picChg>
        <pc:picChg chg="add">
          <ac:chgData name="Sawant, Ms. Vidisha Vijay" userId="619cfcdd-eaa3-4c74-87c9-3e7f85b30f09" providerId="ADAL" clId="{F14B2C21-7E09-418D-83EB-74A7CA8B895D}" dt="2023-02-06T06:49:41.190" v="624" actId="26606"/>
          <ac:picMkLst>
            <pc:docMk/>
            <pc:sldMk cId="646792362" sldId="264"/>
            <ac:picMk id="22" creationId="{296275DA-08A3-085C-E68D-6AC6B6C08A4E}"/>
          </ac:picMkLst>
        </pc:picChg>
      </pc:sldChg>
      <pc:sldChg chg="addSp delSp modSp new mod">
        <pc:chgData name="Sawant, Ms. Vidisha Vijay" userId="619cfcdd-eaa3-4c74-87c9-3e7f85b30f09" providerId="ADAL" clId="{F14B2C21-7E09-418D-83EB-74A7CA8B895D}" dt="2023-02-06T06:53:43.078" v="683" actId="14100"/>
        <pc:sldMkLst>
          <pc:docMk/>
          <pc:sldMk cId="3242876843" sldId="265"/>
        </pc:sldMkLst>
        <pc:spChg chg="mod">
          <ac:chgData name="Sawant, Ms. Vidisha Vijay" userId="619cfcdd-eaa3-4c74-87c9-3e7f85b30f09" providerId="ADAL" clId="{F14B2C21-7E09-418D-83EB-74A7CA8B895D}" dt="2023-02-06T06:52:48.387" v="679" actId="122"/>
          <ac:spMkLst>
            <pc:docMk/>
            <pc:sldMk cId="3242876843" sldId="265"/>
            <ac:spMk id="2" creationId="{7BB0ABFC-16AE-92D6-C4E9-F7356E476E5C}"/>
          </ac:spMkLst>
        </pc:spChg>
        <pc:spChg chg="del">
          <ac:chgData name="Sawant, Ms. Vidisha Vijay" userId="619cfcdd-eaa3-4c74-87c9-3e7f85b30f09" providerId="ADAL" clId="{F14B2C21-7E09-418D-83EB-74A7CA8B895D}" dt="2023-02-06T06:50:49.372" v="665"/>
          <ac:spMkLst>
            <pc:docMk/>
            <pc:sldMk cId="3242876843" sldId="265"/>
            <ac:spMk id="3" creationId="{8CD44B9F-5609-9F7F-049E-E0F8E6D567FD}"/>
          </ac:spMkLst>
        </pc:spChg>
        <pc:picChg chg="add mod">
          <ac:chgData name="Sawant, Ms. Vidisha Vijay" userId="619cfcdd-eaa3-4c74-87c9-3e7f85b30f09" providerId="ADAL" clId="{F14B2C21-7E09-418D-83EB-74A7CA8B895D}" dt="2023-02-06T06:53:43.078" v="683" actId="14100"/>
          <ac:picMkLst>
            <pc:docMk/>
            <pc:sldMk cId="3242876843" sldId="265"/>
            <ac:picMk id="4" creationId="{22B2456C-E2EE-3653-6255-4A2F0DCE9850}"/>
          </ac:picMkLst>
        </pc:picChg>
      </pc:sldChg>
      <pc:sldChg chg="addSp delSp modSp new mod">
        <pc:chgData name="Sawant, Ms. Vidisha Vijay" userId="619cfcdd-eaa3-4c74-87c9-3e7f85b30f09" providerId="ADAL" clId="{F14B2C21-7E09-418D-83EB-74A7CA8B895D}" dt="2023-02-06T19:57:45.947" v="3521" actId="1076"/>
        <pc:sldMkLst>
          <pc:docMk/>
          <pc:sldMk cId="3494872820" sldId="266"/>
        </pc:sldMkLst>
        <pc:spChg chg="mod">
          <ac:chgData name="Sawant, Ms. Vidisha Vijay" userId="619cfcdd-eaa3-4c74-87c9-3e7f85b30f09" providerId="ADAL" clId="{F14B2C21-7E09-418D-83EB-74A7CA8B895D}" dt="2023-02-06T06:52:53.780" v="680" actId="122"/>
          <ac:spMkLst>
            <pc:docMk/>
            <pc:sldMk cId="3494872820" sldId="266"/>
            <ac:spMk id="2" creationId="{7050A9F8-44C2-489A-C80C-4A1AF4043440}"/>
          </ac:spMkLst>
        </pc:spChg>
        <pc:spChg chg="del">
          <ac:chgData name="Sawant, Ms. Vidisha Vijay" userId="619cfcdd-eaa3-4c74-87c9-3e7f85b30f09" providerId="ADAL" clId="{F14B2C21-7E09-418D-83EB-74A7CA8B895D}" dt="2023-02-06T06:51:04.343" v="666"/>
          <ac:spMkLst>
            <pc:docMk/>
            <pc:sldMk cId="3494872820" sldId="266"/>
            <ac:spMk id="3" creationId="{57B15C32-6FCF-36C9-2AC2-90372D822E61}"/>
          </ac:spMkLst>
        </pc:spChg>
        <pc:picChg chg="add mod">
          <ac:chgData name="Sawant, Ms. Vidisha Vijay" userId="619cfcdd-eaa3-4c74-87c9-3e7f85b30f09" providerId="ADAL" clId="{F14B2C21-7E09-418D-83EB-74A7CA8B895D}" dt="2023-02-06T19:57:45.947" v="3521" actId="1076"/>
          <ac:picMkLst>
            <pc:docMk/>
            <pc:sldMk cId="3494872820" sldId="266"/>
            <ac:picMk id="4" creationId="{995F81E9-EDBC-3A75-58F6-6E617D0C8F47}"/>
          </ac:picMkLst>
        </pc:picChg>
      </pc:sldChg>
      <pc:sldChg chg="addSp delSp modSp new mod">
        <pc:chgData name="Sawant, Ms. Vidisha Vijay" userId="619cfcdd-eaa3-4c74-87c9-3e7f85b30f09" providerId="ADAL" clId="{F14B2C21-7E09-418D-83EB-74A7CA8B895D}" dt="2023-02-06T19:57:52.153" v="3522" actId="1076"/>
        <pc:sldMkLst>
          <pc:docMk/>
          <pc:sldMk cId="2368500556" sldId="267"/>
        </pc:sldMkLst>
        <pc:spChg chg="mod">
          <ac:chgData name="Sawant, Ms. Vidisha Vijay" userId="619cfcdd-eaa3-4c74-87c9-3e7f85b30f09" providerId="ADAL" clId="{F14B2C21-7E09-418D-83EB-74A7CA8B895D}" dt="2023-02-06T06:52:59.180" v="681" actId="122"/>
          <ac:spMkLst>
            <pc:docMk/>
            <pc:sldMk cId="2368500556" sldId="267"/>
            <ac:spMk id="2" creationId="{56516DE9-6F76-E18C-605C-4687B9CAB7DB}"/>
          </ac:spMkLst>
        </pc:spChg>
        <pc:spChg chg="del">
          <ac:chgData name="Sawant, Ms. Vidisha Vijay" userId="619cfcdd-eaa3-4c74-87c9-3e7f85b30f09" providerId="ADAL" clId="{F14B2C21-7E09-418D-83EB-74A7CA8B895D}" dt="2023-02-06T06:51:15.732" v="667"/>
          <ac:spMkLst>
            <pc:docMk/>
            <pc:sldMk cId="2368500556" sldId="267"/>
            <ac:spMk id="3" creationId="{07A3807E-62C2-27D5-2F61-155E7FEC3F2F}"/>
          </ac:spMkLst>
        </pc:spChg>
        <pc:picChg chg="add mod">
          <ac:chgData name="Sawant, Ms. Vidisha Vijay" userId="619cfcdd-eaa3-4c74-87c9-3e7f85b30f09" providerId="ADAL" clId="{F14B2C21-7E09-418D-83EB-74A7CA8B895D}" dt="2023-02-06T19:57:52.153" v="3522" actId="1076"/>
          <ac:picMkLst>
            <pc:docMk/>
            <pc:sldMk cId="2368500556" sldId="267"/>
            <ac:picMk id="4" creationId="{7437662D-F08D-E422-6FAF-DF7CDC0E2248}"/>
          </ac:picMkLst>
        </pc:picChg>
      </pc:sldChg>
      <pc:sldChg chg="addSp modSp new mod setBg">
        <pc:chgData name="Sawant, Ms. Vidisha Vijay" userId="619cfcdd-eaa3-4c74-87c9-3e7f85b30f09" providerId="ADAL" clId="{F14B2C21-7E09-418D-83EB-74A7CA8B895D}" dt="2023-02-06T19:59:05.425" v="3566" actId="403"/>
        <pc:sldMkLst>
          <pc:docMk/>
          <pc:sldMk cId="384271983" sldId="268"/>
        </pc:sldMkLst>
        <pc:spChg chg="mod">
          <ac:chgData name="Sawant, Ms. Vidisha Vijay" userId="619cfcdd-eaa3-4c74-87c9-3e7f85b30f09" providerId="ADAL" clId="{F14B2C21-7E09-418D-83EB-74A7CA8B895D}" dt="2023-02-06T19:58:54.499" v="3564" actId="1076"/>
          <ac:spMkLst>
            <pc:docMk/>
            <pc:sldMk cId="384271983" sldId="268"/>
            <ac:spMk id="2" creationId="{DBF879AA-100E-7185-D1BE-F1D2F1D21511}"/>
          </ac:spMkLst>
        </pc:spChg>
        <pc:spChg chg="mod">
          <ac:chgData name="Sawant, Ms. Vidisha Vijay" userId="619cfcdd-eaa3-4c74-87c9-3e7f85b30f09" providerId="ADAL" clId="{F14B2C21-7E09-418D-83EB-74A7CA8B895D}" dt="2023-02-06T19:59:05.425" v="3566" actId="403"/>
          <ac:spMkLst>
            <pc:docMk/>
            <pc:sldMk cId="384271983" sldId="268"/>
            <ac:spMk id="3" creationId="{539C6A7D-D50B-1EA5-B0EF-6421F07B8AE1}"/>
          </ac:spMkLst>
        </pc:spChg>
        <pc:spChg chg="add">
          <ac:chgData name="Sawant, Ms. Vidisha Vijay" userId="619cfcdd-eaa3-4c74-87c9-3e7f85b30f09" providerId="ADAL" clId="{F14B2C21-7E09-418D-83EB-74A7CA8B895D}" dt="2023-02-06T19:58:47.005" v="3562" actId="26606"/>
          <ac:spMkLst>
            <pc:docMk/>
            <pc:sldMk cId="384271983" sldId="268"/>
            <ac:spMk id="9" creationId="{8651CFA9-6065-4243-AC48-858E359780B1}"/>
          </ac:spMkLst>
        </pc:spChg>
        <pc:spChg chg="add">
          <ac:chgData name="Sawant, Ms. Vidisha Vijay" userId="619cfcdd-eaa3-4c74-87c9-3e7f85b30f09" providerId="ADAL" clId="{F14B2C21-7E09-418D-83EB-74A7CA8B895D}" dt="2023-02-06T19:58:47.005" v="3562" actId="26606"/>
          <ac:spMkLst>
            <pc:docMk/>
            <pc:sldMk cId="384271983" sldId="268"/>
            <ac:spMk id="11" creationId="{FBC8BBE5-981E-4B0B-9654-32B5668BFF31}"/>
          </ac:spMkLst>
        </pc:spChg>
        <pc:grpChg chg="add">
          <ac:chgData name="Sawant, Ms. Vidisha Vijay" userId="619cfcdd-eaa3-4c74-87c9-3e7f85b30f09" providerId="ADAL" clId="{F14B2C21-7E09-418D-83EB-74A7CA8B895D}" dt="2023-02-06T19:58:47.005" v="3562" actId="26606"/>
          <ac:grpSpMkLst>
            <pc:docMk/>
            <pc:sldMk cId="384271983" sldId="268"/>
            <ac:grpSpMk id="13" creationId="{8ED5E97A-D21B-4AA4-83CF-DA3A380E301A}"/>
          </ac:grpSpMkLst>
        </pc:grpChg>
        <pc:picChg chg="add">
          <ac:chgData name="Sawant, Ms. Vidisha Vijay" userId="619cfcdd-eaa3-4c74-87c9-3e7f85b30f09" providerId="ADAL" clId="{F14B2C21-7E09-418D-83EB-74A7CA8B895D}" dt="2023-02-06T19:58:47.005" v="3562" actId="26606"/>
          <ac:picMkLst>
            <pc:docMk/>
            <pc:sldMk cId="384271983" sldId="268"/>
            <ac:picMk id="5" creationId="{78481909-E143-7182-0153-20523596DF92}"/>
          </ac:picMkLst>
        </pc:picChg>
      </pc:sldChg>
      <pc:sldChg chg="addSp delSp modSp new mod setBg delDesignElem">
        <pc:chgData name="Sawant, Ms. Vidisha Vijay" userId="619cfcdd-eaa3-4c74-87c9-3e7f85b30f09" providerId="ADAL" clId="{F14B2C21-7E09-418D-83EB-74A7CA8B895D}" dt="2023-02-06T18:52:31.322" v="2206"/>
        <pc:sldMkLst>
          <pc:docMk/>
          <pc:sldMk cId="1318244637" sldId="269"/>
        </pc:sldMkLst>
        <pc:spChg chg="mod">
          <ac:chgData name="Sawant, Ms. Vidisha Vijay" userId="619cfcdd-eaa3-4c74-87c9-3e7f85b30f09" providerId="ADAL" clId="{F14B2C21-7E09-418D-83EB-74A7CA8B895D}" dt="2023-02-06T07:46:25.226" v="1410" actId="26606"/>
          <ac:spMkLst>
            <pc:docMk/>
            <pc:sldMk cId="1318244637" sldId="269"/>
            <ac:spMk id="2" creationId="{3FF1F833-B0CA-0320-B9C6-3A0FD8C094F4}"/>
          </ac:spMkLst>
        </pc:spChg>
        <pc:spChg chg="del">
          <ac:chgData name="Sawant, Ms. Vidisha Vijay" userId="619cfcdd-eaa3-4c74-87c9-3e7f85b30f09" providerId="ADAL" clId="{F14B2C21-7E09-418D-83EB-74A7CA8B895D}" dt="2023-02-06T07:46:17.333" v="1409"/>
          <ac:spMkLst>
            <pc:docMk/>
            <pc:sldMk cId="1318244637" sldId="269"/>
            <ac:spMk id="3" creationId="{B0A216A3-97A4-D910-DC72-0DC90462B681}"/>
          </ac:spMkLst>
        </pc:spChg>
        <pc:spChg chg="add del">
          <ac:chgData name="Sawant, Ms. Vidisha Vijay" userId="619cfcdd-eaa3-4c74-87c9-3e7f85b30f09" providerId="ADAL" clId="{F14B2C21-7E09-418D-83EB-74A7CA8B895D}" dt="2023-02-06T18:52:31.322" v="2206"/>
          <ac:spMkLst>
            <pc:docMk/>
            <pc:sldMk cId="1318244637" sldId="269"/>
            <ac:spMk id="9" creationId="{0BABF38A-8A0D-492E-BD20-6CF4D46B50BD}"/>
          </ac:spMkLst>
        </pc:spChg>
        <pc:spChg chg="add del">
          <ac:chgData name="Sawant, Ms. Vidisha Vijay" userId="619cfcdd-eaa3-4c74-87c9-3e7f85b30f09" providerId="ADAL" clId="{F14B2C21-7E09-418D-83EB-74A7CA8B895D}" dt="2023-02-06T18:52:31.322" v="2206"/>
          <ac:spMkLst>
            <pc:docMk/>
            <pc:sldMk cId="1318244637" sldId="269"/>
            <ac:spMk id="13" creationId="{297F7562-DBE2-4729-835D-1486BBB4373A}"/>
          </ac:spMkLst>
        </pc:spChg>
        <pc:spChg chg="add del">
          <ac:chgData name="Sawant, Ms. Vidisha Vijay" userId="619cfcdd-eaa3-4c74-87c9-3e7f85b30f09" providerId="ADAL" clId="{F14B2C21-7E09-418D-83EB-74A7CA8B895D}" dt="2023-02-06T18:52:31.322" v="2206"/>
          <ac:spMkLst>
            <pc:docMk/>
            <pc:sldMk cId="1318244637" sldId="269"/>
            <ac:spMk id="15" creationId="{DCE0245F-7D4D-413E-940B-1D9D9A171161}"/>
          </ac:spMkLst>
        </pc:spChg>
        <pc:grpChg chg="add del">
          <ac:chgData name="Sawant, Ms. Vidisha Vijay" userId="619cfcdd-eaa3-4c74-87c9-3e7f85b30f09" providerId="ADAL" clId="{F14B2C21-7E09-418D-83EB-74A7CA8B895D}" dt="2023-02-06T18:52:31.322" v="2206"/>
          <ac:grpSpMkLst>
            <pc:docMk/>
            <pc:sldMk cId="1318244637" sldId="269"/>
            <ac:grpSpMk id="17" creationId="{5BB11B77-16CE-4796-9677-F0ED67FCEC1B}"/>
          </ac:grpSpMkLst>
        </pc:grpChg>
        <pc:picChg chg="add mod">
          <ac:chgData name="Sawant, Ms. Vidisha Vijay" userId="619cfcdd-eaa3-4c74-87c9-3e7f85b30f09" providerId="ADAL" clId="{F14B2C21-7E09-418D-83EB-74A7CA8B895D}" dt="2023-02-06T07:46:25.226" v="1410" actId="26606"/>
          <ac:picMkLst>
            <pc:docMk/>
            <pc:sldMk cId="1318244637" sldId="269"/>
            <ac:picMk id="4" creationId="{3E198641-DCAF-5FB3-761B-A09D5084EF7E}"/>
          </ac:picMkLst>
        </pc:picChg>
        <pc:picChg chg="add del">
          <ac:chgData name="Sawant, Ms. Vidisha Vijay" userId="619cfcdd-eaa3-4c74-87c9-3e7f85b30f09" providerId="ADAL" clId="{F14B2C21-7E09-418D-83EB-74A7CA8B895D}" dt="2023-02-06T18:52:31.322" v="2206"/>
          <ac:picMkLst>
            <pc:docMk/>
            <pc:sldMk cId="1318244637" sldId="269"/>
            <ac:picMk id="11" creationId="{BC526B7A-4801-4FD1-95C8-03AF22629E87}"/>
          </ac:picMkLst>
        </pc:picChg>
      </pc:sldChg>
      <pc:sldChg chg="addSp delSp modSp new mod setBg delDesignElem">
        <pc:chgData name="Sawant, Ms. Vidisha Vijay" userId="619cfcdd-eaa3-4c74-87c9-3e7f85b30f09" providerId="ADAL" clId="{F14B2C21-7E09-418D-83EB-74A7CA8B895D}" dt="2023-02-06T21:04:25.791" v="3875" actId="14100"/>
        <pc:sldMkLst>
          <pc:docMk/>
          <pc:sldMk cId="1694750710" sldId="270"/>
        </pc:sldMkLst>
        <pc:spChg chg="mod">
          <ac:chgData name="Sawant, Ms. Vidisha Vijay" userId="619cfcdd-eaa3-4c74-87c9-3e7f85b30f09" providerId="ADAL" clId="{F14B2C21-7E09-418D-83EB-74A7CA8B895D}" dt="2023-02-06T16:30:22.865" v="1447" actId="1076"/>
          <ac:spMkLst>
            <pc:docMk/>
            <pc:sldMk cId="1694750710" sldId="270"/>
            <ac:spMk id="2" creationId="{D1D7E0C0-B4F3-5A53-97C5-1E6679EDCB6D}"/>
          </ac:spMkLst>
        </pc:spChg>
        <pc:spChg chg="del">
          <ac:chgData name="Sawant, Ms. Vidisha Vijay" userId="619cfcdd-eaa3-4c74-87c9-3e7f85b30f09" providerId="ADAL" clId="{F14B2C21-7E09-418D-83EB-74A7CA8B895D}" dt="2023-02-06T16:23:21.021" v="1411"/>
          <ac:spMkLst>
            <pc:docMk/>
            <pc:sldMk cId="1694750710" sldId="270"/>
            <ac:spMk id="3" creationId="{D1F38DAE-FADA-7506-410E-65ECAF323C83}"/>
          </ac:spMkLst>
        </pc:spChg>
        <pc:spChg chg="add del">
          <ac:chgData name="Sawant, Ms. Vidisha Vijay" userId="619cfcdd-eaa3-4c74-87c9-3e7f85b30f09" providerId="ADAL" clId="{F14B2C21-7E09-418D-83EB-74A7CA8B895D}" dt="2023-02-06T18:52:31.322" v="2206"/>
          <ac:spMkLst>
            <pc:docMk/>
            <pc:sldMk cId="1694750710" sldId="270"/>
            <ac:spMk id="14" creationId="{0BABF38A-8A0D-492E-BD20-6CF4D46B50BD}"/>
          </ac:spMkLst>
        </pc:spChg>
        <pc:spChg chg="add del">
          <ac:chgData name="Sawant, Ms. Vidisha Vijay" userId="619cfcdd-eaa3-4c74-87c9-3e7f85b30f09" providerId="ADAL" clId="{F14B2C21-7E09-418D-83EB-74A7CA8B895D}" dt="2023-02-06T18:52:31.322" v="2206"/>
          <ac:spMkLst>
            <pc:docMk/>
            <pc:sldMk cId="1694750710" sldId="270"/>
            <ac:spMk id="18" creationId="{729F2144-48B7-4730-955E-365ECED3ABE0}"/>
          </ac:spMkLst>
        </pc:spChg>
        <pc:spChg chg="add del">
          <ac:chgData name="Sawant, Ms. Vidisha Vijay" userId="619cfcdd-eaa3-4c74-87c9-3e7f85b30f09" providerId="ADAL" clId="{F14B2C21-7E09-418D-83EB-74A7CA8B895D}" dt="2023-02-06T18:52:31.322" v="2206"/>
          <ac:spMkLst>
            <pc:docMk/>
            <pc:sldMk cId="1694750710" sldId="270"/>
            <ac:spMk id="20" creationId="{E765FF50-D2F9-4A4F-86ED-F101E172BA93}"/>
          </ac:spMkLst>
        </pc:spChg>
        <pc:grpChg chg="add del">
          <ac:chgData name="Sawant, Ms. Vidisha Vijay" userId="619cfcdd-eaa3-4c74-87c9-3e7f85b30f09" providerId="ADAL" clId="{F14B2C21-7E09-418D-83EB-74A7CA8B895D}" dt="2023-02-06T18:52:31.322" v="2206"/>
          <ac:grpSpMkLst>
            <pc:docMk/>
            <pc:sldMk cId="1694750710" sldId="270"/>
            <ac:grpSpMk id="22" creationId="{DCBE13C2-9400-47F5-B3E1-54F1E6D25B73}"/>
          </ac:grpSpMkLst>
        </pc:grpChg>
        <pc:picChg chg="add mod ord">
          <ac:chgData name="Sawant, Ms. Vidisha Vijay" userId="619cfcdd-eaa3-4c74-87c9-3e7f85b30f09" providerId="ADAL" clId="{F14B2C21-7E09-418D-83EB-74A7CA8B895D}" dt="2023-02-06T21:04:25.791" v="3875" actId="14100"/>
          <ac:picMkLst>
            <pc:docMk/>
            <pc:sldMk cId="1694750710" sldId="270"/>
            <ac:picMk id="5" creationId="{AE28614C-3715-A8F3-84B4-CAFFA7F83178}"/>
          </ac:picMkLst>
        </pc:picChg>
        <pc:picChg chg="add del mod">
          <ac:chgData name="Sawant, Ms. Vidisha Vijay" userId="619cfcdd-eaa3-4c74-87c9-3e7f85b30f09" providerId="ADAL" clId="{F14B2C21-7E09-418D-83EB-74A7CA8B895D}" dt="2023-02-06T16:29:18.055" v="1432" actId="21"/>
          <ac:picMkLst>
            <pc:docMk/>
            <pc:sldMk cId="1694750710" sldId="270"/>
            <ac:picMk id="7" creationId="{8F76FD0E-B39C-9A5F-8E47-2D7D62AF450A}"/>
          </ac:picMkLst>
        </pc:picChg>
        <pc:picChg chg="add mod">
          <ac:chgData name="Sawant, Ms. Vidisha Vijay" userId="619cfcdd-eaa3-4c74-87c9-3e7f85b30f09" providerId="ADAL" clId="{F14B2C21-7E09-418D-83EB-74A7CA8B895D}" dt="2023-02-06T19:59:30.011" v="3572" actId="1076"/>
          <ac:picMkLst>
            <pc:docMk/>
            <pc:sldMk cId="1694750710" sldId="270"/>
            <ac:picMk id="9" creationId="{8EAFE29F-BC7C-59B4-5AAE-EE61035AD20A}"/>
          </ac:picMkLst>
        </pc:picChg>
        <pc:picChg chg="add del">
          <ac:chgData name="Sawant, Ms. Vidisha Vijay" userId="619cfcdd-eaa3-4c74-87c9-3e7f85b30f09" providerId="ADAL" clId="{F14B2C21-7E09-418D-83EB-74A7CA8B895D}" dt="2023-02-06T18:52:31.322" v="2206"/>
          <ac:picMkLst>
            <pc:docMk/>
            <pc:sldMk cId="1694750710" sldId="270"/>
            <ac:picMk id="16" creationId="{BC526B7A-4801-4FD1-95C8-03AF22629E87}"/>
          </ac:picMkLst>
        </pc:picChg>
      </pc:sldChg>
      <pc:sldChg chg="addSp delSp modSp new mod setBg delDesignElem">
        <pc:chgData name="Sawant, Ms. Vidisha Vijay" userId="619cfcdd-eaa3-4c74-87c9-3e7f85b30f09" providerId="ADAL" clId="{F14B2C21-7E09-418D-83EB-74A7CA8B895D}" dt="2023-02-06T20:01:46.463" v="3581" actId="403"/>
        <pc:sldMkLst>
          <pc:docMk/>
          <pc:sldMk cId="4195137687" sldId="271"/>
        </pc:sldMkLst>
        <pc:spChg chg="mod">
          <ac:chgData name="Sawant, Ms. Vidisha Vijay" userId="619cfcdd-eaa3-4c74-87c9-3e7f85b30f09" providerId="ADAL" clId="{F14B2C21-7E09-418D-83EB-74A7CA8B895D}" dt="2023-02-06T20:01:46.463" v="3581" actId="403"/>
          <ac:spMkLst>
            <pc:docMk/>
            <pc:sldMk cId="4195137687" sldId="271"/>
            <ac:spMk id="2" creationId="{1EF92442-80DF-CB60-8C22-37ECFE83ABEA}"/>
          </ac:spMkLst>
        </pc:spChg>
        <pc:spChg chg="del">
          <ac:chgData name="Sawant, Ms. Vidisha Vijay" userId="619cfcdd-eaa3-4c74-87c9-3e7f85b30f09" providerId="ADAL" clId="{F14B2C21-7E09-418D-83EB-74A7CA8B895D}" dt="2023-02-06T16:41:55.532" v="1571" actId="478"/>
          <ac:spMkLst>
            <pc:docMk/>
            <pc:sldMk cId="4195137687" sldId="271"/>
            <ac:spMk id="3" creationId="{F6121154-03BE-4876-31F4-7568048E99BA}"/>
          </ac:spMkLst>
        </pc:spChg>
        <pc:spChg chg="add del">
          <ac:chgData name="Sawant, Ms. Vidisha Vijay" userId="619cfcdd-eaa3-4c74-87c9-3e7f85b30f09" providerId="ADAL" clId="{F14B2C21-7E09-418D-83EB-74A7CA8B895D}" dt="2023-02-06T18:52:31.322" v="2206"/>
          <ac:spMkLst>
            <pc:docMk/>
            <pc:sldMk cId="4195137687" sldId="271"/>
            <ac:spMk id="9" creationId="{0BABF38A-8A0D-492E-BD20-6CF4D46B50BD}"/>
          </ac:spMkLst>
        </pc:spChg>
        <pc:spChg chg="add del">
          <ac:chgData name="Sawant, Ms. Vidisha Vijay" userId="619cfcdd-eaa3-4c74-87c9-3e7f85b30f09" providerId="ADAL" clId="{F14B2C21-7E09-418D-83EB-74A7CA8B895D}" dt="2023-02-06T18:52:31.322" v="2206"/>
          <ac:spMkLst>
            <pc:docMk/>
            <pc:sldMk cId="4195137687" sldId="271"/>
            <ac:spMk id="13" creationId="{297F7562-DBE2-4729-835D-1486BBB4373A}"/>
          </ac:spMkLst>
        </pc:spChg>
        <pc:spChg chg="add del">
          <ac:chgData name="Sawant, Ms. Vidisha Vijay" userId="619cfcdd-eaa3-4c74-87c9-3e7f85b30f09" providerId="ADAL" clId="{F14B2C21-7E09-418D-83EB-74A7CA8B895D}" dt="2023-02-06T18:52:31.322" v="2206"/>
          <ac:spMkLst>
            <pc:docMk/>
            <pc:sldMk cId="4195137687" sldId="271"/>
            <ac:spMk id="15" creationId="{DCE0245F-7D4D-413E-940B-1D9D9A171161}"/>
          </ac:spMkLst>
        </pc:spChg>
        <pc:grpChg chg="add del">
          <ac:chgData name="Sawant, Ms. Vidisha Vijay" userId="619cfcdd-eaa3-4c74-87c9-3e7f85b30f09" providerId="ADAL" clId="{F14B2C21-7E09-418D-83EB-74A7CA8B895D}" dt="2023-02-06T18:52:31.322" v="2206"/>
          <ac:grpSpMkLst>
            <pc:docMk/>
            <pc:sldMk cId="4195137687" sldId="271"/>
            <ac:grpSpMk id="17" creationId="{5BB11B77-16CE-4796-9677-F0ED67FCEC1B}"/>
          </ac:grpSpMkLst>
        </pc:grpChg>
        <pc:picChg chg="add">
          <ac:chgData name="Sawant, Ms. Vidisha Vijay" userId="619cfcdd-eaa3-4c74-87c9-3e7f85b30f09" providerId="ADAL" clId="{F14B2C21-7E09-418D-83EB-74A7CA8B895D}" dt="2023-02-06T16:42:15.068" v="1572" actId="26606"/>
          <ac:picMkLst>
            <pc:docMk/>
            <pc:sldMk cId="4195137687" sldId="271"/>
            <ac:picMk id="6" creationId="{6240B392-74CA-0AFD-89E2-4F2B85EA61C9}"/>
          </ac:picMkLst>
        </pc:picChg>
        <pc:picChg chg="add del">
          <ac:chgData name="Sawant, Ms. Vidisha Vijay" userId="619cfcdd-eaa3-4c74-87c9-3e7f85b30f09" providerId="ADAL" clId="{F14B2C21-7E09-418D-83EB-74A7CA8B895D}" dt="2023-02-06T18:52:31.322" v="2206"/>
          <ac:picMkLst>
            <pc:docMk/>
            <pc:sldMk cId="4195137687" sldId="271"/>
            <ac:picMk id="11" creationId="{BC526B7A-4801-4FD1-95C8-03AF22629E87}"/>
          </ac:picMkLst>
        </pc:picChg>
      </pc:sldChg>
      <pc:sldChg chg="addSp delSp modSp new mod setBg">
        <pc:chgData name="Sawant, Ms. Vidisha Vijay" userId="619cfcdd-eaa3-4c74-87c9-3e7f85b30f09" providerId="ADAL" clId="{F14B2C21-7E09-418D-83EB-74A7CA8B895D}" dt="2023-02-06T20:41:30.613" v="3754" actId="26606"/>
        <pc:sldMkLst>
          <pc:docMk/>
          <pc:sldMk cId="3613298643" sldId="272"/>
        </pc:sldMkLst>
        <pc:spChg chg="mod ord">
          <ac:chgData name="Sawant, Ms. Vidisha Vijay" userId="619cfcdd-eaa3-4c74-87c9-3e7f85b30f09" providerId="ADAL" clId="{F14B2C21-7E09-418D-83EB-74A7CA8B895D}" dt="2023-02-06T20:41:30.613" v="3754" actId="26606"/>
          <ac:spMkLst>
            <pc:docMk/>
            <pc:sldMk cId="3613298643" sldId="272"/>
            <ac:spMk id="2" creationId="{FFF4828C-A29B-2ADB-20F2-A0DD1BF19C87}"/>
          </ac:spMkLst>
        </pc:spChg>
        <pc:spChg chg="del mod">
          <ac:chgData name="Sawant, Ms. Vidisha Vijay" userId="619cfcdd-eaa3-4c74-87c9-3e7f85b30f09" providerId="ADAL" clId="{F14B2C21-7E09-418D-83EB-74A7CA8B895D}" dt="2023-02-06T20:41:26.843" v="3753" actId="931"/>
          <ac:spMkLst>
            <pc:docMk/>
            <pc:sldMk cId="3613298643" sldId="272"/>
            <ac:spMk id="3" creationId="{67577F64-1C2B-B737-91F8-EB1879AC7C5D}"/>
          </ac:spMkLst>
        </pc:spChg>
        <pc:spChg chg="add">
          <ac:chgData name="Sawant, Ms. Vidisha Vijay" userId="619cfcdd-eaa3-4c74-87c9-3e7f85b30f09" providerId="ADAL" clId="{F14B2C21-7E09-418D-83EB-74A7CA8B895D}" dt="2023-02-06T20:41:30.613" v="3754" actId="26606"/>
          <ac:spMkLst>
            <pc:docMk/>
            <pc:sldMk cId="3613298643" sldId="272"/>
            <ac:spMk id="10" creationId="{0BABF38A-8A0D-492E-BD20-6CF4D46B50BD}"/>
          </ac:spMkLst>
        </pc:spChg>
        <pc:spChg chg="add">
          <ac:chgData name="Sawant, Ms. Vidisha Vijay" userId="619cfcdd-eaa3-4c74-87c9-3e7f85b30f09" providerId="ADAL" clId="{F14B2C21-7E09-418D-83EB-74A7CA8B895D}" dt="2023-02-06T20:41:30.613" v="3754" actId="26606"/>
          <ac:spMkLst>
            <pc:docMk/>
            <pc:sldMk cId="3613298643" sldId="272"/>
            <ac:spMk id="14" creationId="{1E644DE9-8D09-43E2-BA69-F57482CFC93A}"/>
          </ac:spMkLst>
        </pc:spChg>
        <pc:spChg chg="add">
          <ac:chgData name="Sawant, Ms. Vidisha Vijay" userId="619cfcdd-eaa3-4c74-87c9-3e7f85b30f09" providerId="ADAL" clId="{F14B2C21-7E09-418D-83EB-74A7CA8B895D}" dt="2023-02-06T20:41:30.613" v="3754" actId="26606"/>
          <ac:spMkLst>
            <pc:docMk/>
            <pc:sldMk cId="3613298643" sldId="272"/>
            <ac:spMk id="16" creationId="{6C23C919-B32E-40FF-B3D8-631316E84E3E}"/>
          </ac:spMkLst>
        </pc:spChg>
        <pc:picChg chg="add mod">
          <ac:chgData name="Sawant, Ms. Vidisha Vijay" userId="619cfcdd-eaa3-4c74-87c9-3e7f85b30f09" providerId="ADAL" clId="{F14B2C21-7E09-418D-83EB-74A7CA8B895D}" dt="2023-02-06T20:41:30.613" v="3754" actId="26606"/>
          <ac:picMkLst>
            <pc:docMk/>
            <pc:sldMk cId="3613298643" sldId="272"/>
            <ac:picMk id="5" creationId="{150FCB34-432A-4D81-2E23-3608F44AF100}"/>
          </ac:picMkLst>
        </pc:picChg>
        <pc:picChg chg="add">
          <ac:chgData name="Sawant, Ms. Vidisha Vijay" userId="619cfcdd-eaa3-4c74-87c9-3e7f85b30f09" providerId="ADAL" clId="{F14B2C21-7E09-418D-83EB-74A7CA8B895D}" dt="2023-02-06T20:41:30.613" v="3754" actId="26606"/>
          <ac:picMkLst>
            <pc:docMk/>
            <pc:sldMk cId="3613298643" sldId="272"/>
            <ac:picMk id="12" creationId="{BC526B7A-4801-4FD1-95C8-03AF22629E87}"/>
          </ac:picMkLst>
        </pc:picChg>
      </pc:sldChg>
      <pc:sldChg chg="addSp delSp modSp new mod">
        <pc:chgData name="Sawant, Ms. Vidisha Vijay" userId="619cfcdd-eaa3-4c74-87c9-3e7f85b30f09" providerId="ADAL" clId="{F14B2C21-7E09-418D-83EB-74A7CA8B895D}" dt="2023-02-06T20:13:10.875" v="3636" actId="122"/>
        <pc:sldMkLst>
          <pc:docMk/>
          <pc:sldMk cId="2875755471" sldId="273"/>
        </pc:sldMkLst>
        <pc:spChg chg="mod">
          <ac:chgData name="Sawant, Ms. Vidisha Vijay" userId="619cfcdd-eaa3-4c74-87c9-3e7f85b30f09" providerId="ADAL" clId="{F14B2C21-7E09-418D-83EB-74A7CA8B895D}" dt="2023-02-06T20:13:10.875" v="3636" actId="122"/>
          <ac:spMkLst>
            <pc:docMk/>
            <pc:sldMk cId="2875755471" sldId="273"/>
            <ac:spMk id="2" creationId="{9FD42003-E456-3718-1023-315FDF33DB68}"/>
          </ac:spMkLst>
        </pc:spChg>
        <pc:spChg chg="del">
          <ac:chgData name="Sawant, Ms. Vidisha Vijay" userId="619cfcdd-eaa3-4c74-87c9-3e7f85b30f09" providerId="ADAL" clId="{F14B2C21-7E09-418D-83EB-74A7CA8B895D}" dt="2023-02-06T17:07:49.852" v="1808" actId="478"/>
          <ac:spMkLst>
            <pc:docMk/>
            <pc:sldMk cId="2875755471" sldId="273"/>
            <ac:spMk id="3" creationId="{8534BFB1-C1EF-6185-FFD6-F0ABB2488DB6}"/>
          </ac:spMkLst>
        </pc:spChg>
        <pc:graphicFrameChg chg="add del mod modGraphic">
          <ac:chgData name="Sawant, Ms. Vidisha Vijay" userId="619cfcdd-eaa3-4c74-87c9-3e7f85b30f09" providerId="ADAL" clId="{F14B2C21-7E09-418D-83EB-74A7CA8B895D}" dt="2023-02-06T17:13:17.576" v="1893" actId="478"/>
          <ac:graphicFrameMkLst>
            <pc:docMk/>
            <pc:sldMk cId="2875755471" sldId="273"/>
            <ac:graphicFrameMk id="4" creationId="{D10417FF-6F73-F38F-2D49-503D84A90E03}"/>
          </ac:graphicFrameMkLst>
        </pc:graphicFrameChg>
        <pc:graphicFrameChg chg="add mod modGraphic">
          <ac:chgData name="Sawant, Ms. Vidisha Vijay" userId="619cfcdd-eaa3-4c74-87c9-3e7f85b30f09" providerId="ADAL" clId="{F14B2C21-7E09-418D-83EB-74A7CA8B895D}" dt="2023-02-06T18:55:40.669" v="2213" actId="207"/>
          <ac:graphicFrameMkLst>
            <pc:docMk/>
            <pc:sldMk cId="2875755471" sldId="273"/>
            <ac:graphicFrameMk id="5" creationId="{AB0DD5DF-2DCB-2C77-A3DC-743804EB2051}"/>
          </ac:graphicFrameMkLst>
        </pc:graphicFrameChg>
      </pc:sldChg>
      <pc:sldChg chg="addSp delSp modSp new mod">
        <pc:chgData name="Sawant, Ms. Vidisha Vijay" userId="619cfcdd-eaa3-4c74-87c9-3e7f85b30f09" providerId="ADAL" clId="{F14B2C21-7E09-418D-83EB-74A7CA8B895D}" dt="2023-02-06T20:13:20.142" v="3638" actId="122"/>
        <pc:sldMkLst>
          <pc:docMk/>
          <pc:sldMk cId="2822090967" sldId="274"/>
        </pc:sldMkLst>
        <pc:spChg chg="mod">
          <ac:chgData name="Sawant, Ms. Vidisha Vijay" userId="619cfcdd-eaa3-4c74-87c9-3e7f85b30f09" providerId="ADAL" clId="{F14B2C21-7E09-418D-83EB-74A7CA8B895D}" dt="2023-02-06T20:13:20.142" v="3638" actId="122"/>
          <ac:spMkLst>
            <pc:docMk/>
            <pc:sldMk cId="2822090967" sldId="274"/>
            <ac:spMk id="2" creationId="{ED55BA0A-9F97-1316-3DB7-0C088F0C279B}"/>
          </ac:spMkLst>
        </pc:spChg>
        <pc:spChg chg="del">
          <ac:chgData name="Sawant, Ms. Vidisha Vijay" userId="619cfcdd-eaa3-4c74-87c9-3e7f85b30f09" providerId="ADAL" clId="{F14B2C21-7E09-418D-83EB-74A7CA8B895D}" dt="2023-02-06T17:34:02.097" v="2054" actId="478"/>
          <ac:spMkLst>
            <pc:docMk/>
            <pc:sldMk cId="2822090967" sldId="274"/>
            <ac:spMk id="3" creationId="{097ECAB1-D2E5-83D3-2EAE-4F2B4E917407}"/>
          </ac:spMkLst>
        </pc:spChg>
        <pc:graphicFrameChg chg="add mod modGraphic">
          <ac:chgData name="Sawant, Ms. Vidisha Vijay" userId="619cfcdd-eaa3-4c74-87c9-3e7f85b30f09" providerId="ADAL" clId="{F14B2C21-7E09-418D-83EB-74A7CA8B895D}" dt="2023-02-06T19:01:59.749" v="2311" actId="207"/>
          <ac:graphicFrameMkLst>
            <pc:docMk/>
            <pc:sldMk cId="2822090967" sldId="274"/>
            <ac:graphicFrameMk id="4" creationId="{CBFABE60-892D-7C64-FB7C-2CDC6DEB8AEB}"/>
          </ac:graphicFrameMkLst>
        </pc:graphicFrameChg>
      </pc:sldChg>
      <pc:sldChg chg="addSp delSp modSp new mod">
        <pc:chgData name="Sawant, Ms. Vidisha Vijay" userId="619cfcdd-eaa3-4c74-87c9-3e7f85b30f09" providerId="ADAL" clId="{F14B2C21-7E09-418D-83EB-74A7CA8B895D}" dt="2023-02-06T21:45:10.451" v="4285" actId="14100"/>
        <pc:sldMkLst>
          <pc:docMk/>
          <pc:sldMk cId="3072864250" sldId="275"/>
        </pc:sldMkLst>
        <pc:spChg chg="mod">
          <ac:chgData name="Sawant, Ms. Vidisha Vijay" userId="619cfcdd-eaa3-4c74-87c9-3e7f85b30f09" providerId="ADAL" clId="{F14B2C21-7E09-418D-83EB-74A7CA8B895D}" dt="2023-02-06T18:49:39.670" v="2186" actId="1076"/>
          <ac:spMkLst>
            <pc:docMk/>
            <pc:sldMk cId="3072864250" sldId="275"/>
            <ac:spMk id="2" creationId="{EF8E66F0-21EA-2EAC-3E74-25F56A08EA11}"/>
          </ac:spMkLst>
        </pc:spChg>
        <pc:spChg chg="del">
          <ac:chgData name="Sawant, Ms. Vidisha Vijay" userId="619cfcdd-eaa3-4c74-87c9-3e7f85b30f09" providerId="ADAL" clId="{F14B2C21-7E09-418D-83EB-74A7CA8B895D}" dt="2023-02-06T17:48:46.720" v="2151" actId="478"/>
          <ac:spMkLst>
            <pc:docMk/>
            <pc:sldMk cId="3072864250" sldId="275"/>
            <ac:spMk id="3" creationId="{4EC2785A-13EC-AADC-33F5-74E2A3ED6024}"/>
          </ac:spMkLst>
        </pc:spChg>
        <pc:spChg chg="add mod">
          <ac:chgData name="Sawant, Ms. Vidisha Vijay" userId="619cfcdd-eaa3-4c74-87c9-3e7f85b30f09" providerId="ADAL" clId="{F14B2C21-7E09-418D-83EB-74A7CA8B895D}" dt="2023-02-06T21:45:05.958" v="4284" actId="14100"/>
          <ac:spMkLst>
            <pc:docMk/>
            <pc:sldMk cId="3072864250" sldId="275"/>
            <ac:spMk id="4" creationId="{C16CD66D-99C9-5D27-7F21-F556C370867D}"/>
          </ac:spMkLst>
        </pc:spChg>
        <pc:spChg chg="add del mod">
          <ac:chgData name="Sawant, Ms. Vidisha Vijay" userId="619cfcdd-eaa3-4c74-87c9-3e7f85b30f09" providerId="ADAL" clId="{F14B2C21-7E09-418D-83EB-74A7CA8B895D}" dt="2023-02-06T18:46:01.907" v="2160"/>
          <ac:spMkLst>
            <pc:docMk/>
            <pc:sldMk cId="3072864250" sldId="275"/>
            <ac:spMk id="5" creationId="{B29F3D6F-4ADC-185B-BA11-25124E6F4CDB}"/>
          </ac:spMkLst>
        </pc:spChg>
        <pc:graphicFrameChg chg="add mod modGraphic">
          <ac:chgData name="Sawant, Ms. Vidisha Vijay" userId="619cfcdd-eaa3-4c74-87c9-3e7f85b30f09" providerId="ADAL" clId="{F14B2C21-7E09-418D-83EB-74A7CA8B895D}" dt="2023-02-06T21:45:10.451" v="4285" actId="14100"/>
          <ac:graphicFrameMkLst>
            <pc:docMk/>
            <pc:sldMk cId="3072864250" sldId="275"/>
            <ac:graphicFrameMk id="6" creationId="{443E534B-E604-0296-EEC9-159CC6D2555A}"/>
          </ac:graphicFrameMkLst>
        </pc:graphicFrameChg>
      </pc:sldChg>
      <pc:sldChg chg="addSp delSp modSp new mod setBg">
        <pc:chgData name="Sawant, Ms. Vidisha Vijay" userId="619cfcdd-eaa3-4c74-87c9-3e7f85b30f09" providerId="ADAL" clId="{F14B2C21-7E09-418D-83EB-74A7CA8B895D}" dt="2023-02-06T21:46:53.275" v="4291" actId="1076"/>
        <pc:sldMkLst>
          <pc:docMk/>
          <pc:sldMk cId="3031494354" sldId="276"/>
        </pc:sldMkLst>
        <pc:spChg chg="mod">
          <ac:chgData name="Sawant, Ms. Vidisha Vijay" userId="619cfcdd-eaa3-4c74-87c9-3e7f85b30f09" providerId="ADAL" clId="{F14B2C21-7E09-418D-83EB-74A7CA8B895D}" dt="2023-02-06T21:46:53.275" v="4291" actId="1076"/>
          <ac:spMkLst>
            <pc:docMk/>
            <pc:sldMk cId="3031494354" sldId="276"/>
            <ac:spMk id="2" creationId="{96F79941-960A-A5D8-A10A-A98976F0B7E6}"/>
          </ac:spMkLst>
        </pc:spChg>
        <pc:spChg chg="del">
          <ac:chgData name="Sawant, Ms. Vidisha Vijay" userId="619cfcdd-eaa3-4c74-87c9-3e7f85b30f09" providerId="ADAL" clId="{F14B2C21-7E09-418D-83EB-74A7CA8B895D}" dt="2023-02-06T17:50:58.287" v="2152"/>
          <ac:spMkLst>
            <pc:docMk/>
            <pc:sldMk cId="3031494354" sldId="276"/>
            <ac:spMk id="3" creationId="{94865D58-BF68-D1D5-0E47-0A92E0EDB60B}"/>
          </ac:spMkLst>
        </pc:spChg>
        <pc:spChg chg="add del mod">
          <ac:chgData name="Sawant, Ms. Vidisha Vijay" userId="619cfcdd-eaa3-4c74-87c9-3e7f85b30f09" providerId="ADAL" clId="{F14B2C21-7E09-418D-83EB-74A7CA8B895D}" dt="2023-02-06T21:07:39.918" v="3958"/>
          <ac:spMkLst>
            <pc:docMk/>
            <pc:sldMk cId="3031494354" sldId="276"/>
            <ac:spMk id="5" creationId="{50FCC3D3-F560-30F3-959A-624A20EB93FA}"/>
          </ac:spMkLst>
        </pc:spChg>
        <pc:spChg chg="add">
          <ac:chgData name="Sawant, Ms. Vidisha Vijay" userId="619cfcdd-eaa3-4c74-87c9-3e7f85b30f09" providerId="ADAL" clId="{F14B2C21-7E09-418D-83EB-74A7CA8B895D}" dt="2023-02-06T21:07:49.819" v="3959" actId="26606"/>
          <ac:spMkLst>
            <pc:docMk/>
            <pc:sldMk cId="3031494354" sldId="276"/>
            <ac:spMk id="11" creationId="{43A9B7B3-F171-4C25-99FC-C54250F0649B}"/>
          </ac:spMkLst>
        </pc:spChg>
        <pc:spChg chg="add">
          <ac:chgData name="Sawant, Ms. Vidisha Vijay" userId="619cfcdd-eaa3-4c74-87c9-3e7f85b30f09" providerId="ADAL" clId="{F14B2C21-7E09-418D-83EB-74A7CA8B895D}" dt="2023-02-06T21:07:49.819" v="3959" actId="26606"/>
          <ac:spMkLst>
            <pc:docMk/>
            <pc:sldMk cId="3031494354" sldId="276"/>
            <ac:spMk id="13" creationId="{D2D5C7C5-9C27-4A61-9F57-1857D45320FD}"/>
          </ac:spMkLst>
        </pc:spChg>
        <pc:grpChg chg="add">
          <ac:chgData name="Sawant, Ms. Vidisha Vijay" userId="619cfcdd-eaa3-4c74-87c9-3e7f85b30f09" providerId="ADAL" clId="{F14B2C21-7E09-418D-83EB-74A7CA8B895D}" dt="2023-02-06T21:07:49.819" v="3959" actId="26606"/>
          <ac:grpSpMkLst>
            <pc:docMk/>
            <pc:sldMk cId="3031494354" sldId="276"/>
            <ac:grpSpMk id="15" creationId="{BBDA1F5A-F3A8-40DA-ADE6-E0B4D99C853D}"/>
          </ac:grpSpMkLst>
        </pc:grpChg>
        <pc:graphicFrameChg chg="add mod modGraphic">
          <ac:chgData name="Sawant, Ms. Vidisha Vijay" userId="619cfcdd-eaa3-4c74-87c9-3e7f85b30f09" providerId="ADAL" clId="{F14B2C21-7E09-418D-83EB-74A7CA8B895D}" dt="2023-02-06T21:46:37.377" v="4290" actId="14734"/>
          <ac:graphicFrameMkLst>
            <pc:docMk/>
            <pc:sldMk cId="3031494354" sldId="276"/>
            <ac:graphicFrameMk id="6" creationId="{C99694CC-0A28-38A0-2246-640BA32F82B5}"/>
          </ac:graphicFrameMkLst>
        </pc:graphicFrameChg>
        <pc:picChg chg="add del mod">
          <ac:chgData name="Sawant, Ms. Vidisha Vijay" userId="619cfcdd-eaa3-4c74-87c9-3e7f85b30f09" providerId="ADAL" clId="{F14B2C21-7E09-418D-83EB-74A7CA8B895D}" dt="2023-02-06T21:07:03.664" v="3957" actId="478"/>
          <ac:picMkLst>
            <pc:docMk/>
            <pc:sldMk cId="3031494354" sldId="276"/>
            <ac:picMk id="4" creationId="{94451B72-DDC6-57A4-4E23-41CA6631F4F8}"/>
          </ac:picMkLst>
        </pc:picChg>
      </pc:sldChg>
      <pc:sldChg chg="addSp delSp modSp new mod ord">
        <pc:chgData name="Sawant, Ms. Vidisha Vijay" userId="619cfcdd-eaa3-4c74-87c9-3e7f85b30f09" providerId="ADAL" clId="{F14B2C21-7E09-418D-83EB-74A7CA8B895D}" dt="2023-02-06T20:38:29.609" v="3743" actId="242"/>
        <pc:sldMkLst>
          <pc:docMk/>
          <pc:sldMk cId="2915853726" sldId="277"/>
        </pc:sldMkLst>
        <pc:spChg chg="mod">
          <ac:chgData name="Sawant, Ms. Vidisha Vijay" userId="619cfcdd-eaa3-4c74-87c9-3e7f85b30f09" providerId="ADAL" clId="{F14B2C21-7E09-418D-83EB-74A7CA8B895D}" dt="2023-02-06T20:15:04.420" v="3642" actId="122"/>
          <ac:spMkLst>
            <pc:docMk/>
            <pc:sldMk cId="2915853726" sldId="277"/>
            <ac:spMk id="2" creationId="{FC3CFD91-6DF9-158C-3CCD-CCD0E7511B68}"/>
          </ac:spMkLst>
        </pc:spChg>
        <pc:spChg chg="del mod">
          <ac:chgData name="Sawant, Ms. Vidisha Vijay" userId="619cfcdd-eaa3-4c74-87c9-3e7f85b30f09" providerId="ADAL" clId="{F14B2C21-7E09-418D-83EB-74A7CA8B895D}" dt="2023-02-06T18:56:51.291" v="2234" actId="478"/>
          <ac:spMkLst>
            <pc:docMk/>
            <pc:sldMk cId="2915853726" sldId="277"/>
            <ac:spMk id="3" creationId="{70C52872-9356-E090-0694-17B2692A1DEE}"/>
          </ac:spMkLst>
        </pc:spChg>
        <pc:graphicFrameChg chg="add mod modGraphic">
          <ac:chgData name="Sawant, Ms. Vidisha Vijay" userId="619cfcdd-eaa3-4c74-87c9-3e7f85b30f09" providerId="ADAL" clId="{F14B2C21-7E09-418D-83EB-74A7CA8B895D}" dt="2023-02-06T20:38:29.609" v="3743" actId="242"/>
          <ac:graphicFrameMkLst>
            <pc:docMk/>
            <pc:sldMk cId="2915853726" sldId="277"/>
            <ac:graphicFrameMk id="4" creationId="{9B319171-9799-FBCE-8FAA-99667C2D520A}"/>
          </ac:graphicFrameMkLst>
        </pc:graphicFrameChg>
      </pc:sldChg>
      <pc:sldChg chg="modSp new del mod">
        <pc:chgData name="Sawant, Ms. Vidisha Vijay" userId="619cfcdd-eaa3-4c74-87c9-3e7f85b30f09" providerId="ADAL" clId="{F14B2C21-7E09-418D-83EB-74A7CA8B895D}" dt="2023-02-06T18:56:30.349" v="2233" actId="47"/>
        <pc:sldMkLst>
          <pc:docMk/>
          <pc:sldMk cId="3954717806" sldId="278"/>
        </pc:sldMkLst>
        <pc:spChg chg="mod">
          <ac:chgData name="Sawant, Ms. Vidisha Vijay" userId="619cfcdd-eaa3-4c74-87c9-3e7f85b30f09" providerId="ADAL" clId="{F14B2C21-7E09-418D-83EB-74A7CA8B895D}" dt="2023-02-06T18:52:31.322" v="2206"/>
          <ac:spMkLst>
            <pc:docMk/>
            <pc:sldMk cId="3954717806" sldId="278"/>
            <ac:spMk id="2" creationId="{5AA01F53-A63D-B476-D425-67F2B9C5FA5F}"/>
          </ac:spMkLst>
        </pc:spChg>
        <pc:spChg chg="mod">
          <ac:chgData name="Sawant, Ms. Vidisha Vijay" userId="619cfcdd-eaa3-4c74-87c9-3e7f85b30f09" providerId="ADAL" clId="{F14B2C21-7E09-418D-83EB-74A7CA8B895D}" dt="2023-02-06T18:52:31.322" v="2206"/>
          <ac:spMkLst>
            <pc:docMk/>
            <pc:sldMk cId="3954717806" sldId="278"/>
            <ac:spMk id="3" creationId="{C058EE7F-6310-7E23-95FC-82EBA2EAC624}"/>
          </ac:spMkLst>
        </pc:spChg>
      </pc:sldChg>
      <pc:sldChg chg="addSp delSp modSp new mod setBg">
        <pc:chgData name="Sawant, Ms. Vidisha Vijay" userId="619cfcdd-eaa3-4c74-87c9-3e7f85b30f09" providerId="ADAL" clId="{F14B2C21-7E09-418D-83EB-74A7CA8B895D}" dt="2023-02-06T20:19:44.335" v="3662" actId="1076"/>
        <pc:sldMkLst>
          <pc:docMk/>
          <pc:sldMk cId="2724725774" sldId="279"/>
        </pc:sldMkLst>
        <pc:spChg chg="mod ord">
          <ac:chgData name="Sawant, Ms. Vidisha Vijay" userId="619cfcdd-eaa3-4c74-87c9-3e7f85b30f09" providerId="ADAL" clId="{F14B2C21-7E09-418D-83EB-74A7CA8B895D}" dt="2023-02-06T20:19:44.335" v="3662" actId="1076"/>
          <ac:spMkLst>
            <pc:docMk/>
            <pc:sldMk cId="2724725774" sldId="279"/>
            <ac:spMk id="2" creationId="{7DC62D60-A2D6-7E6E-8C02-657880C6CF5E}"/>
          </ac:spMkLst>
        </pc:spChg>
        <pc:spChg chg="del mod">
          <ac:chgData name="Sawant, Ms. Vidisha Vijay" userId="619cfcdd-eaa3-4c74-87c9-3e7f85b30f09" providerId="ADAL" clId="{F14B2C21-7E09-418D-83EB-74A7CA8B895D}" dt="2023-02-06T20:16:50.275" v="3643" actId="931"/>
          <ac:spMkLst>
            <pc:docMk/>
            <pc:sldMk cId="2724725774" sldId="279"/>
            <ac:spMk id="3" creationId="{E21EC1ED-4B7B-4A5F-7673-43EBFB6D3913}"/>
          </ac:spMkLst>
        </pc:spChg>
        <pc:spChg chg="add">
          <ac:chgData name="Sawant, Ms. Vidisha Vijay" userId="619cfcdd-eaa3-4c74-87c9-3e7f85b30f09" providerId="ADAL" clId="{F14B2C21-7E09-418D-83EB-74A7CA8B895D}" dt="2023-02-06T20:17:12.029" v="3644" actId="26606"/>
          <ac:spMkLst>
            <pc:docMk/>
            <pc:sldMk cId="2724725774" sldId="279"/>
            <ac:spMk id="10" creationId="{0BABF38A-8A0D-492E-BD20-6CF4D46B50BD}"/>
          </ac:spMkLst>
        </pc:spChg>
        <pc:spChg chg="add">
          <ac:chgData name="Sawant, Ms. Vidisha Vijay" userId="619cfcdd-eaa3-4c74-87c9-3e7f85b30f09" providerId="ADAL" clId="{F14B2C21-7E09-418D-83EB-74A7CA8B895D}" dt="2023-02-06T20:17:12.029" v="3644" actId="26606"/>
          <ac:spMkLst>
            <pc:docMk/>
            <pc:sldMk cId="2724725774" sldId="279"/>
            <ac:spMk id="14" creationId="{E2748806-3AF5-4078-830A-C1F26BF1B200}"/>
          </ac:spMkLst>
        </pc:spChg>
        <pc:spChg chg="add">
          <ac:chgData name="Sawant, Ms. Vidisha Vijay" userId="619cfcdd-eaa3-4c74-87c9-3e7f85b30f09" providerId="ADAL" clId="{F14B2C21-7E09-418D-83EB-74A7CA8B895D}" dt="2023-02-06T20:17:12.029" v="3644" actId="26606"/>
          <ac:spMkLst>
            <pc:docMk/>
            <pc:sldMk cId="2724725774" sldId="279"/>
            <ac:spMk id="16" creationId="{BF991FCB-5132-414C-B377-526F56121B69}"/>
          </ac:spMkLst>
        </pc:spChg>
        <pc:spChg chg="add">
          <ac:chgData name="Sawant, Ms. Vidisha Vijay" userId="619cfcdd-eaa3-4c74-87c9-3e7f85b30f09" providerId="ADAL" clId="{F14B2C21-7E09-418D-83EB-74A7CA8B895D}" dt="2023-02-06T20:17:12.029" v="3644" actId="26606"/>
          <ac:spMkLst>
            <pc:docMk/>
            <pc:sldMk cId="2724725774" sldId="279"/>
            <ac:spMk id="18" creationId="{F23DAFF7-4C98-4E0E-8986-198D54B6C1F0}"/>
          </ac:spMkLst>
        </pc:spChg>
        <pc:picChg chg="add mod">
          <ac:chgData name="Sawant, Ms. Vidisha Vijay" userId="619cfcdd-eaa3-4c74-87c9-3e7f85b30f09" providerId="ADAL" clId="{F14B2C21-7E09-418D-83EB-74A7CA8B895D}" dt="2023-02-06T20:19:40.219" v="3661" actId="1076"/>
          <ac:picMkLst>
            <pc:docMk/>
            <pc:sldMk cId="2724725774" sldId="279"/>
            <ac:picMk id="5" creationId="{0499F019-15A0-F3B5-BDD8-345F83EDB262}"/>
          </ac:picMkLst>
        </pc:picChg>
        <pc:picChg chg="add">
          <ac:chgData name="Sawant, Ms. Vidisha Vijay" userId="619cfcdd-eaa3-4c74-87c9-3e7f85b30f09" providerId="ADAL" clId="{F14B2C21-7E09-418D-83EB-74A7CA8B895D}" dt="2023-02-06T20:17:12.029" v="3644" actId="26606"/>
          <ac:picMkLst>
            <pc:docMk/>
            <pc:sldMk cId="2724725774" sldId="279"/>
            <ac:picMk id="12" creationId="{BC526B7A-4801-4FD1-95C8-03AF22629E87}"/>
          </ac:picMkLst>
        </pc:picChg>
      </pc:sldChg>
      <pc:sldChg chg="modSp new del mod">
        <pc:chgData name="Sawant, Ms. Vidisha Vijay" userId="619cfcdd-eaa3-4c74-87c9-3e7f85b30f09" providerId="ADAL" clId="{F14B2C21-7E09-418D-83EB-74A7CA8B895D}" dt="2023-02-06T17:45:39.983" v="2146" actId="47"/>
        <pc:sldMkLst>
          <pc:docMk/>
          <pc:sldMk cId="1051861584" sldId="280"/>
        </pc:sldMkLst>
        <pc:spChg chg="mod">
          <ac:chgData name="Sawant, Ms. Vidisha Vijay" userId="619cfcdd-eaa3-4c74-87c9-3e7f85b30f09" providerId="ADAL" clId="{F14B2C21-7E09-418D-83EB-74A7CA8B895D}" dt="2023-02-06T07:11:39.468" v="931" actId="20577"/>
          <ac:spMkLst>
            <pc:docMk/>
            <pc:sldMk cId="1051861584" sldId="280"/>
            <ac:spMk id="2" creationId="{532EB8BE-9461-7D22-C7DC-3283F1D2F209}"/>
          </ac:spMkLst>
        </pc:spChg>
      </pc:sldChg>
      <pc:sldChg chg="addSp delSp modSp new mod">
        <pc:chgData name="Sawant, Ms. Vidisha Vijay" userId="619cfcdd-eaa3-4c74-87c9-3e7f85b30f09" providerId="ADAL" clId="{F14B2C21-7E09-418D-83EB-74A7CA8B895D}" dt="2023-02-06T21:13:48.776" v="4025" actId="20577"/>
        <pc:sldMkLst>
          <pc:docMk/>
          <pc:sldMk cId="2394843716" sldId="281"/>
        </pc:sldMkLst>
        <pc:spChg chg="mod">
          <ac:chgData name="Sawant, Ms. Vidisha Vijay" userId="619cfcdd-eaa3-4c74-87c9-3e7f85b30f09" providerId="ADAL" clId="{F14B2C21-7E09-418D-83EB-74A7CA8B895D}" dt="2023-02-06T21:13:48.776" v="4025" actId="20577"/>
          <ac:spMkLst>
            <pc:docMk/>
            <pc:sldMk cId="2394843716" sldId="281"/>
            <ac:spMk id="2" creationId="{F2F1B70E-CADE-DD18-F0F9-FB052B6D3BE0}"/>
          </ac:spMkLst>
        </pc:spChg>
        <pc:spChg chg="del mod">
          <ac:chgData name="Sawant, Ms. Vidisha Vijay" userId="619cfcdd-eaa3-4c74-87c9-3e7f85b30f09" providerId="ADAL" clId="{F14B2C21-7E09-418D-83EB-74A7CA8B895D}" dt="2023-02-06T19:07:31.420" v="2312"/>
          <ac:spMkLst>
            <pc:docMk/>
            <pc:sldMk cId="2394843716" sldId="281"/>
            <ac:spMk id="3" creationId="{28835DC4-4EE3-E2D4-8AED-3A62618F2953}"/>
          </ac:spMkLst>
        </pc:spChg>
        <pc:picChg chg="add mod">
          <ac:chgData name="Sawant, Ms. Vidisha Vijay" userId="619cfcdd-eaa3-4c74-87c9-3e7f85b30f09" providerId="ADAL" clId="{F14B2C21-7E09-418D-83EB-74A7CA8B895D}" dt="2023-02-06T19:07:31.420" v="2312"/>
          <ac:picMkLst>
            <pc:docMk/>
            <pc:sldMk cId="2394843716" sldId="281"/>
            <ac:picMk id="2050" creationId="{F4661C7F-1C80-F915-179F-4F23E0CE4909}"/>
          </ac:picMkLst>
        </pc:picChg>
      </pc:sldChg>
      <pc:sldChg chg="addSp delSp modSp new mod">
        <pc:chgData name="Sawant, Ms. Vidisha Vijay" userId="619cfcdd-eaa3-4c74-87c9-3e7f85b30f09" providerId="ADAL" clId="{F14B2C21-7E09-418D-83EB-74A7CA8B895D}" dt="2023-02-06T20:37:45.696" v="3736" actId="122"/>
        <pc:sldMkLst>
          <pc:docMk/>
          <pc:sldMk cId="1777731005" sldId="282"/>
        </pc:sldMkLst>
        <pc:spChg chg="mod">
          <ac:chgData name="Sawant, Ms. Vidisha Vijay" userId="619cfcdd-eaa3-4c74-87c9-3e7f85b30f09" providerId="ADAL" clId="{F14B2C21-7E09-418D-83EB-74A7CA8B895D}" dt="2023-02-06T20:37:45.696" v="3736" actId="122"/>
          <ac:spMkLst>
            <pc:docMk/>
            <pc:sldMk cId="1777731005" sldId="282"/>
            <ac:spMk id="2" creationId="{811C821B-85F8-1F52-E38A-7DD1885ED261}"/>
          </ac:spMkLst>
        </pc:spChg>
        <pc:spChg chg="del mod">
          <ac:chgData name="Sawant, Ms. Vidisha Vijay" userId="619cfcdd-eaa3-4c74-87c9-3e7f85b30f09" providerId="ADAL" clId="{F14B2C21-7E09-418D-83EB-74A7CA8B895D}" dt="2023-02-06T19:08:43.329" v="2313" actId="22"/>
          <ac:spMkLst>
            <pc:docMk/>
            <pc:sldMk cId="1777731005" sldId="282"/>
            <ac:spMk id="3" creationId="{7C89AE5E-0BD4-A7DD-5F14-390272E3BB9A}"/>
          </ac:spMkLst>
        </pc:spChg>
        <pc:picChg chg="add mod ord">
          <ac:chgData name="Sawant, Ms. Vidisha Vijay" userId="619cfcdd-eaa3-4c74-87c9-3e7f85b30f09" providerId="ADAL" clId="{F14B2C21-7E09-418D-83EB-74A7CA8B895D}" dt="2023-02-06T19:08:50.895" v="2315" actId="14100"/>
          <ac:picMkLst>
            <pc:docMk/>
            <pc:sldMk cId="1777731005" sldId="282"/>
            <ac:picMk id="5" creationId="{E396A40B-01CE-AE84-501E-E086204D7405}"/>
          </ac:picMkLst>
        </pc:picChg>
      </pc:sldChg>
      <pc:sldChg chg="addSp delSp modSp new mod">
        <pc:chgData name="Sawant, Ms. Vidisha Vijay" userId="619cfcdd-eaa3-4c74-87c9-3e7f85b30f09" providerId="ADAL" clId="{F14B2C21-7E09-418D-83EB-74A7CA8B895D}" dt="2023-02-06T20:37:58.148" v="3738" actId="1076"/>
        <pc:sldMkLst>
          <pc:docMk/>
          <pc:sldMk cId="1686781573" sldId="283"/>
        </pc:sldMkLst>
        <pc:spChg chg="mod">
          <ac:chgData name="Sawant, Ms. Vidisha Vijay" userId="619cfcdd-eaa3-4c74-87c9-3e7f85b30f09" providerId="ADAL" clId="{F14B2C21-7E09-418D-83EB-74A7CA8B895D}" dt="2023-02-06T20:37:58.148" v="3738" actId="1076"/>
          <ac:spMkLst>
            <pc:docMk/>
            <pc:sldMk cId="1686781573" sldId="283"/>
            <ac:spMk id="2" creationId="{B51B8278-AF8A-6883-4F39-E4DF9CB4478D}"/>
          </ac:spMkLst>
        </pc:spChg>
        <pc:spChg chg="del mod">
          <ac:chgData name="Sawant, Ms. Vidisha Vijay" userId="619cfcdd-eaa3-4c74-87c9-3e7f85b30f09" providerId="ADAL" clId="{F14B2C21-7E09-418D-83EB-74A7CA8B895D}" dt="2023-02-06T19:09:47.059" v="2316" actId="22"/>
          <ac:spMkLst>
            <pc:docMk/>
            <pc:sldMk cId="1686781573" sldId="283"/>
            <ac:spMk id="3" creationId="{BA9AB714-4314-CBF4-A1F5-71A84ED6FAFC}"/>
          </ac:spMkLst>
        </pc:spChg>
        <pc:picChg chg="add mod ord">
          <ac:chgData name="Sawant, Ms. Vidisha Vijay" userId="619cfcdd-eaa3-4c74-87c9-3e7f85b30f09" providerId="ADAL" clId="{F14B2C21-7E09-418D-83EB-74A7CA8B895D}" dt="2023-02-06T19:09:57.123" v="2319" actId="1076"/>
          <ac:picMkLst>
            <pc:docMk/>
            <pc:sldMk cId="1686781573" sldId="283"/>
            <ac:picMk id="5" creationId="{74FD86A4-7C8E-B255-2A06-DA03BC8C51B9}"/>
          </ac:picMkLst>
        </pc:picChg>
      </pc:sldChg>
      <pc:sldChg chg="addSp delSp modSp new mod setBg">
        <pc:chgData name="Sawant, Ms. Vidisha Vijay" userId="619cfcdd-eaa3-4c74-87c9-3e7f85b30f09" providerId="ADAL" clId="{F14B2C21-7E09-418D-83EB-74A7CA8B895D}" dt="2023-02-06T19:21:29.403" v="3268" actId="1076"/>
        <pc:sldMkLst>
          <pc:docMk/>
          <pc:sldMk cId="411036539" sldId="284"/>
        </pc:sldMkLst>
        <pc:spChg chg="mod ord">
          <ac:chgData name="Sawant, Ms. Vidisha Vijay" userId="619cfcdd-eaa3-4c74-87c9-3e7f85b30f09" providerId="ADAL" clId="{F14B2C21-7E09-418D-83EB-74A7CA8B895D}" dt="2023-02-06T19:21:29.403" v="3268" actId="1076"/>
          <ac:spMkLst>
            <pc:docMk/>
            <pc:sldMk cId="411036539" sldId="284"/>
            <ac:spMk id="2" creationId="{48E3AADD-2F71-0181-4DD9-B7702A60B368}"/>
          </ac:spMkLst>
        </pc:spChg>
        <pc:spChg chg="del mod">
          <ac:chgData name="Sawant, Ms. Vidisha Vijay" userId="619cfcdd-eaa3-4c74-87c9-3e7f85b30f09" providerId="ADAL" clId="{F14B2C21-7E09-418D-83EB-74A7CA8B895D}" dt="2023-02-06T19:12:18.440" v="2343" actId="478"/>
          <ac:spMkLst>
            <pc:docMk/>
            <pc:sldMk cId="411036539" sldId="284"/>
            <ac:spMk id="3" creationId="{C4C7AA62-18B7-3E3B-9CC0-5C975EFBC708}"/>
          </ac:spMkLst>
        </pc:spChg>
        <pc:spChg chg="add">
          <ac:chgData name="Sawant, Ms. Vidisha Vijay" userId="619cfcdd-eaa3-4c74-87c9-3e7f85b30f09" providerId="ADAL" clId="{F14B2C21-7E09-418D-83EB-74A7CA8B895D}" dt="2023-02-06T19:20:59.249" v="3263" actId="26606"/>
          <ac:spMkLst>
            <pc:docMk/>
            <pc:sldMk cId="411036539" sldId="284"/>
            <ac:spMk id="9" creationId="{0BABF38A-8A0D-492E-BD20-6CF4D46B50BD}"/>
          </ac:spMkLst>
        </pc:spChg>
        <pc:spChg chg="add">
          <ac:chgData name="Sawant, Ms. Vidisha Vijay" userId="619cfcdd-eaa3-4c74-87c9-3e7f85b30f09" providerId="ADAL" clId="{F14B2C21-7E09-418D-83EB-74A7CA8B895D}" dt="2023-02-06T19:20:59.249" v="3263" actId="26606"/>
          <ac:spMkLst>
            <pc:docMk/>
            <pc:sldMk cId="411036539" sldId="284"/>
            <ac:spMk id="13" creationId="{E2748806-3AF5-4078-830A-C1F26BF1B200}"/>
          </ac:spMkLst>
        </pc:spChg>
        <pc:spChg chg="add">
          <ac:chgData name="Sawant, Ms. Vidisha Vijay" userId="619cfcdd-eaa3-4c74-87c9-3e7f85b30f09" providerId="ADAL" clId="{F14B2C21-7E09-418D-83EB-74A7CA8B895D}" dt="2023-02-06T19:20:59.249" v="3263" actId="26606"/>
          <ac:spMkLst>
            <pc:docMk/>
            <pc:sldMk cId="411036539" sldId="284"/>
            <ac:spMk id="15" creationId="{BF991FCB-5132-414C-B377-526F56121B69}"/>
          </ac:spMkLst>
        </pc:spChg>
        <pc:spChg chg="add">
          <ac:chgData name="Sawant, Ms. Vidisha Vijay" userId="619cfcdd-eaa3-4c74-87c9-3e7f85b30f09" providerId="ADAL" clId="{F14B2C21-7E09-418D-83EB-74A7CA8B895D}" dt="2023-02-06T19:20:59.249" v="3263" actId="26606"/>
          <ac:spMkLst>
            <pc:docMk/>
            <pc:sldMk cId="411036539" sldId="284"/>
            <ac:spMk id="17" creationId="{F23DAFF7-4C98-4E0E-8986-198D54B6C1F0}"/>
          </ac:spMkLst>
        </pc:spChg>
        <pc:picChg chg="add mod">
          <ac:chgData name="Sawant, Ms. Vidisha Vijay" userId="619cfcdd-eaa3-4c74-87c9-3e7f85b30f09" providerId="ADAL" clId="{F14B2C21-7E09-418D-83EB-74A7CA8B895D}" dt="2023-02-06T19:21:08.217" v="3265" actId="1076"/>
          <ac:picMkLst>
            <pc:docMk/>
            <pc:sldMk cId="411036539" sldId="284"/>
            <ac:picMk id="4" creationId="{9B0DD92D-9879-A068-C222-2F94552F8E1D}"/>
          </ac:picMkLst>
        </pc:picChg>
        <pc:picChg chg="add">
          <ac:chgData name="Sawant, Ms. Vidisha Vijay" userId="619cfcdd-eaa3-4c74-87c9-3e7f85b30f09" providerId="ADAL" clId="{F14B2C21-7E09-418D-83EB-74A7CA8B895D}" dt="2023-02-06T19:20:59.249" v="3263" actId="26606"/>
          <ac:picMkLst>
            <pc:docMk/>
            <pc:sldMk cId="411036539" sldId="284"/>
            <ac:picMk id="11" creationId="{BC526B7A-4801-4FD1-95C8-03AF22629E87}"/>
          </ac:picMkLst>
        </pc:picChg>
      </pc:sldChg>
      <pc:sldChg chg="addSp delSp modSp new mod setBg">
        <pc:chgData name="Sawant, Ms. Vidisha Vijay" userId="619cfcdd-eaa3-4c74-87c9-3e7f85b30f09" providerId="ADAL" clId="{F14B2C21-7E09-418D-83EB-74A7CA8B895D}" dt="2023-02-06T20:44:00.803" v="3759" actId="1076"/>
        <pc:sldMkLst>
          <pc:docMk/>
          <pc:sldMk cId="1823510618" sldId="285"/>
        </pc:sldMkLst>
        <pc:spChg chg="mod ord">
          <ac:chgData name="Sawant, Ms. Vidisha Vijay" userId="619cfcdd-eaa3-4c74-87c9-3e7f85b30f09" providerId="ADAL" clId="{F14B2C21-7E09-418D-83EB-74A7CA8B895D}" dt="2023-02-06T20:43:59.914" v="3758" actId="122"/>
          <ac:spMkLst>
            <pc:docMk/>
            <pc:sldMk cId="1823510618" sldId="285"/>
            <ac:spMk id="2" creationId="{EC00BA3B-2BCD-B5D4-C2AE-FBD539FB4939}"/>
          </ac:spMkLst>
        </pc:spChg>
        <pc:spChg chg="del mod">
          <ac:chgData name="Sawant, Ms. Vidisha Vijay" userId="619cfcdd-eaa3-4c74-87c9-3e7f85b30f09" providerId="ADAL" clId="{F14B2C21-7E09-418D-83EB-74A7CA8B895D}" dt="2023-02-06T20:34:30.183" v="3724" actId="931"/>
          <ac:spMkLst>
            <pc:docMk/>
            <pc:sldMk cId="1823510618" sldId="285"/>
            <ac:spMk id="3" creationId="{F8F6F254-1605-8168-6778-1A26C5C9CA9A}"/>
          </ac:spMkLst>
        </pc:spChg>
        <pc:spChg chg="add">
          <ac:chgData name="Sawant, Ms. Vidisha Vijay" userId="619cfcdd-eaa3-4c74-87c9-3e7f85b30f09" providerId="ADAL" clId="{F14B2C21-7E09-418D-83EB-74A7CA8B895D}" dt="2023-02-06T20:34:38.524" v="3725" actId="26606"/>
          <ac:spMkLst>
            <pc:docMk/>
            <pc:sldMk cId="1823510618" sldId="285"/>
            <ac:spMk id="10" creationId="{0BABF38A-8A0D-492E-BD20-6CF4D46B50BD}"/>
          </ac:spMkLst>
        </pc:spChg>
        <pc:spChg chg="add">
          <ac:chgData name="Sawant, Ms. Vidisha Vijay" userId="619cfcdd-eaa3-4c74-87c9-3e7f85b30f09" providerId="ADAL" clId="{F14B2C21-7E09-418D-83EB-74A7CA8B895D}" dt="2023-02-06T20:34:38.524" v="3725" actId="26606"/>
          <ac:spMkLst>
            <pc:docMk/>
            <pc:sldMk cId="1823510618" sldId="285"/>
            <ac:spMk id="14" creationId="{E2748806-3AF5-4078-830A-C1F26BF1B200}"/>
          </ac:spMkLst>
        </pc:spChg>
        <pc:spChg chg="add">
          <ac:chgData name="Sawant, Ms. Vidisha Vijay" userId="619cfcdd-eaa3-4c74-87c9-3e7f85b30f09" providerId="ADAL" clId="{F14B2C21-7E09-418D-83EB-74A7CA8B895D}" dt="2023-02-06T20:34:38.524" v="3725" actId="26606"/>
          <ac:spMkLst>
            <pc:docMk/>
            <pc:sldMk cId="1823510618" sldId="285"/>
            <ac:spMk id="16" creationId="{BF991FCB-5132-414C-B377-526F56121B69}"/>
          </ac:spMkLst>
        </pc:spChg>
        <pc:spChg chg="add">
          <ac:chgData name="Sawant, Ms. Vidisha Vijay" userId="619cfcdd-eaa3-4c74-87c9-3e7f85b30f09" providerId="ADAL" clId="{F14B2C21-7E09-418D-83EB-74A7CA8B895D}" dt="2023-02-06T20:34:38.524" v="3725" actId="26606"/>
          <ac:spMkLst>
            <pc:docMk/>
            <pc:sldMk cId="1823510618" sldId="285"/>
            <ac:spMk id="18" creationId="{F23DAFF7-4C98-4E0E-8986-198D54B6C1F0}"/>
          </ac:spMkLst>
        </pc:spChg>
        <pc:picChg chg="add mod">
          <ac:chgData name="Sawant, Ms. Vidisha Vijay" userId="619cfcdd-eaa3-4c74-87c9-3e7f85b30f09" providerId="ADAL" clId="{F14B2C21-7E09-418D-83EB-74A7CA8B895D}" dt="2023-02-06T20:44:00.803" v="3759" actId="1076"/>
          <ac:picMkLst>
            <pc:docMk/>
            <pc:sldMk cId="1823510618" sldId="285"/>
            <ac:picMk id="5" creationId="{59F714D8-4D63-DAD2-A696-B5D9E6EA6AD8}"/>
          </ac:picMkLst>
        </pc:picChg>
        <pc:picChg chg="add">
          <ac:chgData name="Sawant, Ms. Vidisha Vijay" userId="619cfcdd-eaa3-4c74-87c9-3e7f85b30f09" providerId="ADAL" clId="{F14B2C21-7E09-418D-83EB-74A7CA8B895D}" dt="2023-02-06T20:34:38.524" v="3725" actId="26606"/>
          <ac:picMkLst>
            <pc:docMk/>
            <pc:sldMk cId="1823510618" sldId="285"/>
            <ac:picMk id="12" creationId="{BC526B7A-4801-4FD1-95C8-03AF22629E87}"/>
          </ac:picMkLst>
        </pc:picChg>
      </pc:sldChg>
      <pc:sldChg chg="addSp delSp modSp new mod">
        <pc:chgData name="Sawant, Ms. Vidisha Vijay" userId="619cfcdd-eaa3-4c74-87c9-3e7f85b30f09" providerId="ADAL" clId="{F14B2C21-7E09-418D-83EB-74A7CA8B895D}" dt="2023-02-06T21:48:41.281" v="4297" actId="122"/>
        <pc:sldMkLst>
          <pc:docMk/>
          <pc:sldMk cId="1034342143" sldId="286"/>
        </pc:sldMkLst>
        <pc:spChg chg="mod">
          <ac:chgData name="Sawant, Ms. Vidisha Vijay" userId="619cfcdd-eaa3-4c74-87c9-3e7f85b30f09" providerId="ADAL" clId="{F14B2C21-7E09-418D-83EB-74A7CA8B895D}" dt="2023-02-06T21:48:41.281" v="4297" actId="122"/>
          <ac:spMkLst>
            <pc:docMk/>
            <pc:sldMk cId="1034342143" sldId="286"/>
            <ac:spMk id="2" creationId="{666BBD22-9C7F-5E28-D446-D6CDF59AD057}"/>
          </ac:spMkLst>
        </pc:spChg>
        <pc:spChg chg="del mod">
          <ac:chgData name="Sawant, Ms. Vidisha Vijay" userId="619cfcdd-eaa3-4c74-87c9-3e7f85b30f09" providerId="ADAL" clId="{F14B2C21-7E09-418D-83EB-74A7CA8B895D}" dt="2023-02-06T19:22:32.342" v="3269" actId="478"/>
          <ac:spMkLst>
            <pc:docMk/>
            <pc:sldMk cId="1034342143" sldId="286"/>
            <ac:spMk id="3" creationId="{161BB1ED-88AF-03BB-4728-3E19803E346B}"/>
          </ac:spMkLst>
        </pc:spChg>
        <pc:graphicFrameChg chg="add mod modGraphic">
          <ac:chgData name="Sawant, Ms. Vidisha Vijay" userId="619cfcdd-eaa3-4c74-87c9-3e7f85b30f09" providerId="ADAL" clId="{F14B2C21-7E09-418D-83EB-74A7CA8B895D}" dt="2023-02-06T21:48:36.187" v="4296" actId="1076"/>
          <ac:graphicFrameMkLst>
            <pc:docMk/>
            <pc:sldMk cId="1034342143" sldId="286"/>
            <ac:graphicFrameMk id="4" creationId="{E6FE742C-CE5B-71F4-D69B-8D34C07AFFE8}"/>
          </ac:graphicFrameMkLst>
        </pc:graphicFrameChg>
      </pc:sldChg>
      <pc:sldChg chg="addSp delSp modSp new mod ord setBg">
        <pc:chgData name="Sawant, Ms. Vidisha Vijay" userId="619cfcdd-eaa3-4c74-87c9-3e7f85b30f09" providerId="ADAL" clId="{F14B2C21-7E09-418D-83EB-74A7CA8B895D}" dt="2023-02-06T20:37:28.182" v="3734" actId="26606"/>
        <pc:sldMkLst>
          <pc:docMk/>
          <pc:sldMk cId="1790287454" sldId="287"/>
        </pc:sldMkLst>
        <pc:spChg chg="mod ord">
          <ac:chgData name="Sawant, Ms. Vidisha Vijay" userId="619cfcdd-eaa3-4c74-87c9-3e7f85b30f09" providerId="ADAL" clId="{F14B2C21-7E09-418D-83EB-74A7CA8B895D}" dt="2023-02-06T20:37:28.182" v="3734" actId="26606"/>
          <ac:spMkLst>
            <pc:docMk/>
            <pc:sldMk cId="1790287454" sldId="287"/>
            <ac:spMk id="2" creationId="{AFB3188B-7EA1-AB92-21F2-1ED5A0F6A445}"/>
          </ac:spMkLst>
        </pc:spChg>
        <pc:spChg chg="del mod">
          <ac:chgData name="Sawant, Ms. Vidisha Vijay" userId="619cfcdd-eaa3-4c74-87c9-3e7f85b30f09" providerId="ADAL" clId="{F14B2C21-7E09-418D-83EB-74A7CA8B895D}" dt="2023-02-06T20:37:12.542" v="3733" actId="931"/>
          <ac:spMkLst>
            <pc:docMk/>
            <pc:sldMk cId="1790287454" sldId="287"/>
            <ac:spMk id="3" creationId="{229F75AD-51F1-9C31-6276-7D0DBAC93934}"/>
          </ac:spMkLst>
        </pc:spChg>
        <pc:spChg chg="add">
          <ac:chgData name="Sawant, Ms. Vidisha Vijay" userId="619cfcdd-eaa3-4c74-87c9-3e7f85b30f09" providerId="ADAL" clId="{F14B2C21-7E09-418D-83EB-74A7CA8B895D}" dt="2023-02-06T20:37:28.182" v="3734" actId="26606"/>
          <ac:spMkLst>
            <pc:docMk/>
            <pc:sldMk cId="1790287454" sldId="287"/>
            <ac:spMk id="10" creationId="{0BABF38A-8A0D-492E-BD20-6CF4D46B50BD}"/>
          </ac:spMkLst>
        </pc:spChg>
        <pc:spChg chg="add">
          <ac:chgData name="Sawant, Ms. Vidisha Vijay" userId="619cfcdd-eaa3-4c74-87c9-3e7f85b30f09" providerId="ADAL" clId="{F14B2C21-7E09-418D-83EB-74A7CA8B895D}" dt="2023-02-06T20:37:28.182" v="3734" actId="26606"/>
          <ac:spMkLst>
            <pc:docMk/>
            <pc:sldMk cId="1790287454" sldId="287"/>
            <ac:spMk id="14" creationId="{1E644DE9-8D09-43E2-BA69-F57482CFC93A}"/>
          </ac:spMkLst>
        </pc:spChg>
        <pc:spChg chg="add">
          <ac:chgData name="Sawant, Ms. Vidisha Vijay" userId="619cfcdd-eaa3-4c74-87c9-3e7f85b30f09" providerId="ADAL" clId="{F14B2C21-7E09-418D-83EB-74A7CA8B895D}" dt="2023-02-06T20:37:28.182" v="3734" actId="26606"/>
          <ac:spMkLst>
            <pc:docMk/>
            <pc:sldMk cId="1790287454" sldId="287"/>
            <ac:spMk id="16" creationId="{6C23C919-B32E-40FF-B3D8-631316E84E3E}"/>
          </ac:spMkLst>
        </pc:spChg>
        <pc:picChg chg="add mod">
          <ac:chgData name="Sawant, Ms. Vidisha Vijay" userId="619cfcdd-eaa3-4c74-87c9-3e7f85b30f09" providerId="ADAL" clId="{F14B2C21-7E09-418D-83EB-74A7CA8B895D}" dt="2023-02-06T20:37:28.182" v="3734" actId="26606"/>
          <ac:picMkLst>
            <pc:docMk/>
            <pc:sldMk cId="1790287454" sldId="287"/>
            <ac:picMk id="5" creationId="{2B5EE5BE-15CF-91FA-70BB-5DBF0EC5664C}"/>
          </ac:picMkLst>
        </pc:picChg>
        <pc:picChg chg="add">
          <ac:chgData name="Sawant, Ms. Vidisha Vijay" userId="619cfcdd-eaa3-4c74-87c9-3e7f85b30f09" providerId="ADAL" clId="{F14B2C21-7E09-418D-83EB-74A7CA8B895D}" dt="2023-02-06T20:37:28.182" v="3734" actId="26606"/>
          <ac:picMkLst>
            <pc:docMk/>
            <pc:sldMk cId="1790287454" sldId="287"/>
            <ac:picMk id="12" creationId="{BC526B7A-4801-4FD1-95C8-03AF22629E87}"/>
          </ac:picMkLst>
        </pc:picChg>
      </pc:sldChg>
      <pc:sldChg chg="addSp delSp modSp new mod">
        <pc:chgData name="Sawant, Ms. Vidisha Vijay" userId="619cfcdd-eaa3-4c74-87c9-3e7f85b30f09" providerId="ADAL" clId="{F14B2C21-7E09-418D-83EB-74A7CA8B895D}" dt="2023-02-06T20:45:34.050" v="3764" actId="1076"/>
        <pc:sldMkLst>
          <pc:docMk/>
          <pc:sldMk cId="2363535210" sldId="288"/>
        </pc:sldMkLst>
        <pc:spChg chg="mod">
          <ac:chgData name="Sawant, Ms. Vidisha Vijay" userId="619cfcdd-eaa3-4c74-87c9-3e7f85b30f09" providerId="ADAL" clId="{F14B2C21-7E09-418D-83EB-74A7CA8B895D}" dt="2023-02-06T20:45:34.050" v="3764" actId="1076"/>
          <ac:spMkLst>
            <pc:docMk/>
            <pc:sldMk cId="2363535210" sldId="288"/>
            <ac:spMk id="2" creationId="{8301CCE4-D16D-AAA9-F15E-E8BF5F36069A}"/>
          </ac:spMkLst>
        </pc:spChg>
        <pc:spChg chg="del mod">
          <ac:chgData name="Sawant, Ms. Vidisha Vijay" userId="619cfcdd-eaa3-4c74-87c9-3e7f85b30f09" providerId="ADAL" clId="{F14B2C21-7E09-418D-83EB-74A7CA8B895D}" dt="2023-02-06T19:31:16.941" v="3368" actId="22"/>
          <ac:spMkLst>
            <pc:docMk/>
            <pc:sldMk cId="2363535210" sldId="288"/>
            <ac:spMk id="3" creationId="{77F417CC-C01A-60AC-328B-BFB20CC33E60}"/>
          </ac:spMkLst>
        </pc:spChg>
        <pc:picChg chg="add mod ord modCrop">
          <ac:chgData name="Sawant, Ms. Vidisha Vijay" userId="619cfcdd-eaa3-4c74-87c9-3e7f85b30f09" providerId="ADAL" clId="{F14B2C21-7E09-418D-83EB-74A7CA8B895D}" dt="2023-02-06T19:32:29.610" v="3379" actId="732"/>
          <ac:picMkLst>
            <pc:docMk/>
            <pc:sldMk cId="2363535210" sldId="288"/>
            <ac:picMk id="5" creationId="{47D352C4-2EE1-8065-05E6-161BBA1C47D9}"/>
          </ac:picMkLst>
        </pc:picChg>
        <pc:picChg chg="add mod">
          <ac:chgData name="Sawant, Ms. Vidisha Vijay" userId="619cfcdd-eaa3-4c74-87c9-3e7f85b30f09" providerId="ADAL" clId="{F14B2C21-7E09-418D-83EB-74A7CA8B895D}" dt="2023-02-06T19:32:15.477" v="3378" actId="1076"/>
          <ac:picMkLst>
            <pc:docMk/>
            <pc:sldMk cId="2363535210" sldId="288"/>
            <ac:picMk id="7" creationId="{FCFA7ED6-9334-FBC0-106D-BF14E0EEC7B8}"/>
          </ac:picMkLst>
        </pc:picChg>
      </pc:sldChg>
      <pc:sldChg chg="addSp delSp modSp new mod modAnim">
        <pc:chgData name="Sawant, Ms. Vidisha Vijay" userId="619cfcdd-eaa3-4c74-87c9-3e7f85b30f09" providerId="ADAL" clId="{F14B2C21-7E09-418D-83EB-74A7CA8B895D}" dt="2023-02-06T20:35:45.103" v="3732" actId="122"/>
        <pc:sldMkLst>
          <pc:docMk/>
          <pc:sldMk cId="2396921143" sldId="289"/>
        </pc:sldMkLst>
        <pc:spChg chg="mod">
          <ac:chgData name="Sawant, Ms. Vidisha Vijay" userId="619cfcdd-eaa3-4c74-87c9-3e7f85b30f09" providerId="ADAL" clId="{F14B2C21-7E09-418D-83EB-74A7CA8B895D}" dt="2023-02-06T20:35:45.103" v="3732" actId="122"/>
          <ac:spMkLst>
            <pc:docMk/>
            <pc:sldMk cId="2396921143" sldId="289"/>
            <ac:spMk id="2" creationId="{8DDD5922-7B45-3C8D-9FB6-C0957300CDEE}"/>
          </ac:spMkLst>
        </pc:spChg>
        <pc:spChg chg="del mod">
          <ac:chgData name="Sawant, Ms. Vidisha Vijay" userId="619cfcdd-eaa3-4c74-87c9-3e7f85b30f09" providerId="ADAL" clId="{F14B2C21-7E09-418D-83EB-74A7CA8B895D}" dt="2023-02-06T19:26:15.550" v="3331" actId="478"/>
          <ac:spMkLst>
            <pc:docMk/>
            <pc:sldMk cId="2396921143" sldId="289"/>
            <ac:spMk id="3" creationId="{B756DC4A-1669-143D-54B5-4773E6784D2D}"/>
          </ac:spMkLst>
        </pc:spChg>
        <pc:picChg chg="add mod">
          <ac:chgData name="Sawant, Ms. Vidisha Vijay" userId="619cfcdd-eaa3-4c74-87c9-3e7f85b30f09" providerId="ADAL" clId="{F14B2C21-7E09-418D-83EB-74A7CA8B895D}" dt="2023-02-06T19:26:30.049" v="3334" actId="1076"/>
          <ac:picMkLst>
            <pc:docMk/>
            <pc:sldMk cId="2396921143" sldId="289"/>
            <ac:picMk id="4" creationId="{7407B51E-C946-40E3-FA91-5516542BC4F3}"/>
          </ac:picMkLst>
        </pc:picChg>
        <pc:picChg chg="add mod">
          <ac:chgData name="Sawant, Ms. Vidisha Vijay" userId="619cfcdd-eaa3-4c74-87c9-3e7f85b30f09" providerId="ADAL" clId="{F14B2C21-7E09-418D-83EB-74A7CA8B895D}" dt="2023-02-06T19:26:30.049" v="3334" actId="1076"/>
          <ac:picMkLst>
            <pc:docMk/>
            <pc:sldMk cId="2396921143" sldId="289"/>
            <ac:picMk id="5" creationId="{08D2C418-9EBE-8549-0B96-6A8FE94427A3}"/>
          </ac:picMkLst>
        </pc:picChg>
      </pc:sldChg>
      <pc:sldChg chg="addSp delSp modSp new del mod modAnim">
        <pc:chgData name="Sawant, Ms. Vidisha Vijay" userId="619cfcdd-eaa3-4c74-87c9-3e7f85b30f09" providerId="ADAL" clId="{F14B2C21-7E09-418D-83EB-74A7CA8B895D}" dt="2023-02-06T19:27:32.130" v="3339" actId="2696"/>
        <pc:sldMkLst>
          <pc:docMk/>
          <pc:sldMk cId="3854159299" sldId="290"/>
        </pc:sldMkLst>
        <pc:spChg chg="del mod">
          <ac:chgData name="Sawant, Ms. Vidisha Vijay" userId="619cfcdd-eaa3-4c74-87c9-3e7f85b30f09" providerId="ADAL" clId="{F14B2C21-7E09-418D-83EB-74A7CA8B895D}" dt="2023-02-06T19:26:54.175" v="3335" actId="478"/>
          <ac:spMkLst>
            <pc:docMk/>
            <pc:sldMk cId="3854159299" sldId="290"/>
            <ac:spMk id="2" creationId="{2F86FF8F-ADF9-FE90-2783-AD5477F7AD8B}"/>
          </ac:spMkLst>
        </pc:spChg>
        <pc:spChg chg="del mod">
          <ac:chgData name="Sawant, Ms. Vidisha Vijay" userId="619cfcdd-eaa3-4c74-87c9-3e7f85b30f09" providerId="ADAL" clId="{F14B2C21-7E09-418D-83EB-74A7CA8B895D}" dt="2023-02-06T19:27:01.345" v="3337" actId="478"/>
          <ac:spMkLst>
            <pc:docMk/>
            <pc:sldMk cId="3854159299" sldId="290"/>
            <ac:spMk id="3" creationId="{92A058C8-2CFE-7079-7470-1912D38D51FC}"/>
          </ac:spMkLst>
        </pc:spChg>
        <pc:spChg chg="add del mod">
          <ac:chgData name="Sawant, Ms. Vidisha Vijay" userId="619cfcdd-eaa3-4c74-87c9-3e7f85b30f09" providerId="ADAL" clId="{F14B2C21-7E09-418D-83EB-74A7CA8B895D}" dt="2023-02-06T19:26:57.519" v="3336" actId="478"/>
          <ac:spMkLst>
            <pc:docMk/>
            <pc:sldMk cId="3854159299" sldId="290"/>
            <ac:spMk id="5" creationId="{250AEB26-3D3E-C5C1-EB9B-1B79735D8DAA}"/>
          </ac:spMkLst>
        </pc:spChg>
        <pc:spChg chg="add mod">
          <ac:chgData name="Sawant, Ms. Vidisha Vijay" userId="619cfcdd-eaa3-4c74-87c9-3e7f85b30f09" providerId="ADAL" clId="{F14B2C21-7E09-418D-83EB-74A7CA8B895D}" dt="2023-02-06T19:27:02.153" v="3338"/>
          <ac:spMkLst>
            <pc:docMk/>
            <pc:sldMk cId="3854159299" sldId="290"/>
            <ac:spMk id="6" creationId="{724772FA-EAE0-A0BF-5852-96A91166A67F}"/>
          </ac:spMkLst>
        </pc:spChg>
      </pc:sldChg>
      <pc:sldChg chg="addSp delSp modSp new mod modAnim">
        <pc:chgData name="Sawant, Ms. Vidisha Vijay" userId="619cfcdd-eaa3-4c74-87c9-3e7f85b30f09" providerId="ADAL" clId="{F14B2C21-7E09-418D-83EB-74A7CA8B895D}" dt="2023-02-07T05:29:01.381" v="4303" actId="1076"/>
        <pc:sldMkLst>
          <pc:docMk/>
          <pc:sldMk cId="925441523" sldId="291"/>
        </pc:sldMkLst>
        <pc:spChg chg="mod">
          <ac:chgData name="Sawant, Ms. Vidisha Vijay" userId="619cfcdd-eaa3-4c74-87c9-3e7f85b30f09" providerId="ADAL" clId="{F14B2C21-7E09-418D-83EB-74A7CA8B895D}" dt="2023-02-06T21:50:05.614" v="4298" actId="122"/>
          <ac:spMkLst>
            <pc:docMk/>
            <pc:sldMk cId="925441523" sldId="291"/>
            <ac:spMk id="2" creationId="{F35F02C9-F29C-09C7-8F3D-39CC80A2C6DB}"/>
          </ac:spMkLst>
        </pc:spChg>
        <pc:spChg chg="del mod">
          <ac:chgData name="Sawant, Ms. Vidisha Vijay" userId="619cfcdd-eaa3-4c74-87c9-3e7f85b30f09" providerId="ADAL" clId="{F14B2C21-7E09-418D-83EB-74A7CA8B895D}" dt="2023-02-07T05:28:45.684" v="4301"/>
          <ac:spMkLst>
            <pc:docMk/>
            <pc:sldMk cId="925441523" sldId="291"/>
            <ac:spMk id="3" creationId="{2FF621B4-E783-9899-CA0F-DF90A1B4EA60}"/>
          </ac:spMkLst>
        </pc:spChg>
        <pc:picChg chg="add mod">
          <ac:chgData name="Sawant, Ms. Vidisha Vijay" userId="619cfcdd-eaa3-4c74-87c9-3e7f85b30f09" providerId="ADAL" clId="{F14B2C21-7E09-418D-83EB-74A7CA8B895D}" dt="2023-02-07T05:29:01.381" v="4303" actId="1076"/>
          <ac:picMkLst>
            <pc:docMk/>
            <pc:sldMk cId="925441523" sldId="291"/>
            <ac:picMk id="4" creationId="{BACB50C3-B410-7792-6006-229CB50E10AE}"/>
          </ac:picMkLst>
        </pc:picChg>
      </pc:sldChg>
      <pc:sldChg chg="addSp delSp modSp new mod setBg modAnim delDesignElem">
        <pc:chgData name="Sawant, Ms. Vidisha Vijay" userId="619cfcdd-eaa3-4c74-87c9-3e7f85b30f09" providerId="ADAL" clId="{F14B2C21-7E09-418D-83EB-74A7CA8B895D}" dt="2023-02-06T19:59:15.841" v="3568" actId="122"/>
        <pc:sldMkLst>
          <pc:docMk/>
          <pc:sldMk cId="388178058" sldId="292"/>
        </pc:sldMkLst>
        <pc:spChg chg="mod">
          <ac:chgData name="Sawant, Ms. Vidisha Vijay" userId="619cfcdd-eaa3-4c74-87c9-3e7f85b30f09" providerId="ADAL" clId="{F14B2C21-7E09-418D-83EB-74A7CA8B895D}" dt="2023-02-06T19:59:15.841" v="3568" actId="122"/>
          <ac:spMkLst>
            <pc:docMk/>
            <pc:sldMk cId="388178058" sldId="292"/>
            <ac:spMk id="2" creationId="{2E2D47DF-909B-2A05-0C07-8D20AC8362C9}"/>
          </ac:spMkLst>
        </pc:spChg>
        <pc:spChg chg="del mod">
          <ac:chgData name="Sawant, Ms. Vidisha Vijay" userId="619cfcdd-eaa3-4c74-87c9-3e7f85b30f09" providerId="ADAL" clId="{F14B2C21-7E09-418D-83EB-74A7CA8B895D}" dt="2023-02-06T07:34:52.269" v="1403" actId="478"/>
          <ac:spMkLst>
            <pc:docMk/>
            <pc:sldMk cId="388178058" sldId="292"/>
            <ac:spMk id="3" creationId="{1E7D3556-AD19-9D7F-FC34-A3A3F3F0116E}"/>
          </ac:spMkLst>
        </pc:spChg>
        <pc:spChg chg="add del">
          <ac:chgData name="Sawant, Ms. Vidisha Vijay" userId="619cfcdd-eaa3-4c74-87c9-3e7f85b30f09" providerId="ADAL" clId="{F14B2C21-7E09-418D-83EB-74A7CA8B895D}" dt="2023-02-06T07:34:59.663" v="1405" actId="26606"/>
          <ac:spMkLst>
            <pc:docMk/>
            <pc:sldMk cId="388178058" sldId="292"/>
            <ac:spMk id="14" creationId="{43A9B7B3-F171-4C25-99FC-C54250F0649B}"/>
          </ac:spMkLst>
        </pc:spChg>
        <pc:spChg chg="add del">
          <ac:chgData name="Sawant, Ms. Vidisha Vijay" userId="619cfcdd-eaa3-4c74-87c9-3e7f85b30f09" providerId="ADAL" clId="{F14B2C21-7E09-418D-83EB-74A7CA8B895D}" dt="2023-02-06T07:35:01.080" v="1408" actId="26606"/>
          <ac:spMkLst>
            <pc:docMk/>
            <pc:sldMk cId="388178058" sldId="292"/>
            <ac:spMk id="15" creationId="{43A9B7B3-F171-4C25-99FC-C54250F0649B}"/>
          </ac:spMkLst>
        </pc:spChg>
        <pc:spChg chg="add del">
          <ac:chgData name="Sawant, Ms. Vidisha Vijay" userId="619cfcdd-eaa3-4c74-87c9-3e7f85b30f09" providerId="ADAL" clId="{F14B2C21-7E09-418D-83EB-74A7CA8B895D}" dt="2023-02-06T07:34:59.663" v="1405" actId="26606"/>
          <ac:spMkLst>
            <pc:docMk/>
            <pc:sldMk cId="388178058" sldId="292"/>
            <ac:spMk id="16" creationId="{D2D5C7C5-9C27-4A61-9F57-1857D45320FD}"/>
          </ac:spMkLst>
        </pc:spChg>
        <pc:spChg chg="add del">
          <ac:chgData name="Sawant, Ms. Vidisha Vijay" userId="619cfcdd-eaa3-4c74-87c9-3e7f85b30f09" providerId="ADAL" clId="{F14B2C21-7E09-418D-83EB-74A7CA8B895D}" dt="2023-02-06T07:35:01.080" v="1408" actId="26606"/>
          <ac:spMkLst>
            <pc:docMk/>
            <pc:sldMk cId="388178058" sldId="292"/>
            <ac:spMk id="17" creationId="{D2D5C7C5-9C27-4A61-9F57-1857D45320FD}"/>
          </ac:spMkLst>
        </pc:spChg>
        <pc:spChg chg="add del">
          <ac:chgData name="Sawant, Ms. Vidisha Vijay" userId="619cfcdd-eaa3-4c74-87c9-3e7f85b30f09" providerId="ADAL" clId="{F14B2C21-7E09-418D-83EB-74A7CA8B895D}" dt="2023-02-06T07:34:59.663" v="1405" actId="26606"/>
          <ac:spMkLst>
            <pc:docMk/>
            <pc:sldMk cId="388178058" sldId="292"/>
            <ac:spMk id="18" creationId="{A56932E6-5BA9-4C85-82EA-A307011BBDFD}"/>
          </ac:spMkLst>
        </pc:spChg>
        <pc:spChg chg="add del">
          <ac:chgData name="Sawant, Ms. Vidisha Vijay" userId="619cfcdd-eaa3-4c74-87c9-3e7f85b30f09" providerId="ADAL" clId="{F14B2C21-7E09-418D-83EB-74A7CA8B895D}" dt="2023-02-06T07:35:01.080" v="1408" actId="26606"/>
          <ac:spMkLst>
            <pc:docMk/>
            <pc:sldMk cId="388178058" sldId="292"/>
            <ac:spMk id="19" creationId="{A56932E6-5BA9-4C85-82EA-A307011BBDFD}"/>
          </ac:spMkLst>
        </pc:spChg>
        <pc:spChg chg="add del">
          <ac:chgData name="Sawant, Ms. Vidisha Vijay" userId="619cfcdd-eaa3-4c74-87c9-3e7f85b30f09" providerId="ADAL" clId="{F14B2C21-7E09-418D-83EB-74A7CA8B895D}" dt="2023-02-06T07:35:01.080" v="1407" actId="26606"/>
          <ac:spMkLst>
            <pc:docMk/>
            <pc:sldMk cId="388178058" sldId="292"/>
            <ac:spMk id="21" creationId="{43A9B7B3-F171-4C25-99FC-C54250F0649B}"/>
          </ac:spMkLst>
        </pc:spChg>
        <pc:spChg chg="add del">
          <ac:chgData name="Sawant, Ms. Vidisha Vijay" userId="619cfcdd-eaa3-4c74-87c9-3e7f85b30f09" providerId="ADAL" clId="{F14B2C21-7E09-418D-83EB-74A7CA8B895D}" dt="2023-02-06T07:35:01.080" v="1407" actId="26606"/>
          <ac:spMkLst>
            <pc:docMk/>
            <pc:sldMk cId="388178058" sldId="292"/>
            <ac:spMk id="22" creationId="{D2D5C7C5-9C27-4A61-9F57-1857D45320FD}"/>
          </ac:spMkLst>
        </pc:spChg>
        <pc:spChg chg="add del">
          <ac:chgData name="Sawant, Ms. Vidisha Vijay" userId="619cfcdd-eaa3-4c74-87c9-3e7f85b30f09" providerId="ADAL" clId="{F14B2C21-7E09-418D-83EB-74A7CA8B895D}" dt="2023-02-06T18:52:31.322" v="2206"/>
          <ac:spMkLst>
            <pc:docMk/>
            <pc:sldMk cId="388178058" sldId="292"/>
            <ac:spMk id="25" creationId="{43A9B7B3-F171-4C25-99FC-C54250F0649B}"/>
          </ac:spMkLst>
        </pc:spChg>
        <pc:spChg chg="add del">
          <ac:chgData name="Sawant, Ms. Vidisha Vijay" userId="619cfcdd-eaa3-4c74-87c9-3e7f85b30f09" providerId="ADAL" clId="{F14B2C21-7E09-418D-83EB-74A7CA8B895D}" dt="2023-02-06T18:52:31.322" v="2206"/>
          <ac:spMkLst>
            <pc:docMk/>
            <pc:sldMk cId="388178058" sldId="292"/>
            <ac:spMk id="26" creationId="{D2D5C7C5-9C27-4A61-9F57-1857D45320FD}"/>
          </ac:spMkLst>
        </pc:spChg>
        <pc:spChg chg="add del">
          <ac:chgData name="Sawant, Ms. Vidisha Vijay" userId="619cfcdd-eaa3-4c74-87c9-3e7f85b30f09" providerId="ADAL" clId="{F14B2C21-7E09-418D-83EB-74A7CA8B895D}" dt="2023-02-06T18:52:31.322" v="2206"/>
          <ac:spMkLst>
            <pc:docMk/>
            <pc:sldMk cId="388178058" sldId="292"/>
            <ac:spMk id="27" creationId="{A56932E6-5BA9-4C85-82EA-A307011BBDFD}"/>
          </ac:spMkLst>
        </pc:spChg>
        <pc:picChg chg="add mod">
          <ac:chgData name="Sawant, Ms. Vidisha Vijay" userId="619cfcdd-eaa3-4c74-87c9-3e7f85b30f09" providerId="ADAL" clId="{F14B2C21-7E09-418D-83EB-74A7CA8B895D}" dt="2023-02-06T07:34:46.962" v="1402" actId="26606"/>
          <ac:picMkLst>
            <pc:docMk/>
            <pc:sldMk cId="388178058" sldId="292"/>
            <ac:picMk id="4" creationId="{1ED42135-3216-6B5D-771A-8EFD51A3A1D8}"/>
          </ac:picMkLst>
        </pc:picChg>
        <pc:picChg chg="add mod">
          <ac:chgData name="Sawant, Ms. Vidisha Vijay" userId="619cfcdd-eaa3-4c74-87c9-3e7f85b30f09" providerId="ADAL" clId="{F14B2C21-7E09-418D-83EB-74A7CA8B895D}" dt="2023-02-06T07:34:46.962" v="1402" actId="26606"/>
          <ac:picMkLst>
            <pc:docMk/>
            <pc:sldMk cId="388178058" sldId="292"/>
            <ac:picMk id="5" creationId="{71A6FA7A-72B0-C5DA-6303-F9C54295F255}"/>
          </ac:picMkLst>
        </pc:picChg>
        <pc:picChg chg="add mod">
          <ac:chgData name="Sawant, Ms. Vidisha Vijay" userId="619cfcdd-eaa3-4c74-87c9-3e7f85b30f09" providerId="ADAL" clId="{F14B2C21-7E09-418D-83EB-74A7CA8B895D}" dt="2023-02-06T07:34:46.962" v="1402" actId="26606"/>
          <ac:picMkLst>
            <pc:docMk/>
            <pc:sldMk cId="388178058" sldId="292"/>
            <ac:picMk id="6" creationId="{A4317677-425E-C3C4-A563-A2F1E83D1C0C}"/>
          </ac:picMkLst>
        </pc:picChg>
        <pc:picChg chg="add mod">
          <ac:chgData name="Sawant, Ms. Vidisha Vijay" userId="619cfcdd-eaa3-4c74-87c9-3e7f85b30f09" providerId="ADAL" clId="{F14B2C21-7E09-418D-83EB-74A7CA8B895D}" dt="2023-02-06T07:34:46.962" v="1402" actId="26606"/>
          <ac:picMkLst>
            <pc:docMk/>
            <pc:sldMk cId="388178058" sldId="292"/>
            <ac:picMk id="7" creationId="{3177CE7D-757C-16F5-CD39-4454B069744F}"/>
          </ac:picMkLst>
        </pc:picChg>
        <pc:picChg chg="add mod">
          <ac:chgData name="Sawant, Ms. Vidisha Vijay" userId="619cfcdd-eaa3-4c74-87c9-3e7f85b30f09" providerId="ADAL" clId="{F14B2C21-7E09-418D-83EB-74A7CA8B895D}" dt="2023-02-06T07:34:46.962" v="1402" actId="26606"/>
          <ac:picMkLst>
            <pc:docMk/>
            <pc:sldMk cId="388178058" sldId="292"/>
            <ac:picMk id="8" creationId="{122118F1-46C9-0C5B-93F4-FFC8F04B4AAC}"/>
          </ac:picMkLst>
        </pc:picChg>
        <pc:picChg chg="add mod">
          <ac:chgData name="Sawant, Ms. Vidisha Vijay" userId="619cfcdd-eaa3-4c74-87c9-3e7f85b30f09" providerId="ADAL" clId="{F14B2C21-7E09-418D-83EB-74A7CA8B895D}" dt="2023-02-06T07:34:46.962" v="1402" actId="26606"/>
          <ac:picMkLst>
            <pc:docMk/>
            <pc:sldMk cId="388178058" sldId="292"/>
            <ac:picMk id="9" creationId="{4CFB63F1-869E-B12F-F852-C6CE01421936}"/>
          </ac:picMkLst>
        </pc:picChg>
        <pc:picChg chg="add del">
          <ac:chgData name="Sawant, Ms. Vidisha Vijay" userId="619cfcdd-eaa3-4c74-87c9-3e7f85b30f09" providerId="ADAL" clId="{F14B2C21-7E09-418D-83EB-74A7CA8B895D}" dt="2023-02-06T07:35:01.080" v="1407" actId="26606"/>
          <ac:picMkLst>
            <pc:docMk/>
            <pc:sldMk cId="388178058" sldId="292"/>
            <ac:picMk id="20" creationId="{3D2C8D16-C3E9-4377-B192-9F3B9A8673D4}"/>
          </ac:picMkLst>
        </pc:picChg>
        <pc:picChg chg="add del">
          <ac:chgData name="Sawant, Ms. Vidisha Vijay" userId="619cfcdd-eaa3-4c74-87c9-3e7f85b30f09" providerId="ADAL" clId="{F14B2C21-7E09-418D-83EB-74A7CA8B895D}" dt="2023-02-06T07:35:01.080" v="1407" actId="26606"/>
          <ac:picMkLst>
            <pc:docMk/>
            <pc:sldMk cId="388178058" sldId="292"/>
            <ac:picMk id="23" creationId="{3B05D9A1-5C36-49D4-8D83-8782DE1E1BCB}"/>
          </ac:picMkLst>
        </pc:picChg>
      </pc:sldChg>
      <pc:sldChg chg="addSp delSp modSp new mod ord">
        <pc:chgData name="Sawant, Ms. Vidisha Vijay" userId="619cfcdd-eaa3-4c74-87c9-3e7f85b30f09" providerId="ADAL" clId="{F14B2C21-7E09-418D-83EB-74A7CA8B895D}" dt="2023-02-06T21:04:40.411" v="3878"/>
        <pc:sldMkLst>
          <pc:docMk/>
          <pc:sldMk cId="2215780537" sldId="293"/>
        </pc:sldMkLst>
        <pc:spChg chg="mod">
          <ac:chgData name="Sawant, Ms. Vidisha Vijay" userId="619cfcdd-eaa3-4c74-87c9-3e7f85b30f09" providerId="ADAL" clId="{F14B2C21-7E09-418D-83EB-74A7CA8B895D}" dt="2023-02-06T21:00:57.258" v="3863" actId="20577"/>
          <ac:spMkLst>
            <pc:docMk/>
            <pc:sldMk cId="2215780537" sldId="293"/>
            <ac:spMk id="2" creationId="{6404557E-0EC9-6424-5A40-B31EA5694952}"/>
          </ac:spMkLst>
        </pc:spChg>
        <pc:spChg chg="del">
          <ac:chgData name="Sawant, Ms. Vidisha Vijay" userId="619cfcdd-eaa3-4c74-87c9-3e7f85b30f09" providerId="ADAL" clId="{F14B2C21-7E09-418D-83EB-74A7CA8B895D}" dt="2023-02-06T16:29:21.794" v="1433"/>
          <ac:spMkLst>
            <pc:docMk/>
            <pc:sldMk cId="2215780537" sldId="293"/>
            <ac:spMk id="3" creationId="{BDCA7763-2492-5406-5436-88114B7F7235}"/>
          </ac:spMkLst>
        </pc:spChg>
        <pc:picChg chg="add mod">
          <ac:chgData name="Sawant, Ms. Vidisha Vijay" userId="619cfcdd-eaa3-4c74-87c9-3e7f85b30f09" providerId="ADAL" clId="{F14B2C21-7E09-418D-83EB-74A7CA8B895D}" dt="2023-02-06T20:00:46.901" v="3579" actId="1076"/>
          <ac:picMkLst>
            <pc:docMk/>
            <pc:sldMk cId="2215780537" sldId="293"/>
            <ac:picMk id="4" creationId="{00D8737D-D83B-4A1B-294E-7DB80C8E91C2}"/>
          </ac:picMkLst>
        </pc:picChg>
      </pc:sldChg>
      <pc:sldChg chg="addSp delSp modSp add mod">
        <pc:chgData name="Sawant, Ms. Vidisha Vijay" userId="619cfcdd-eaa3-4c74-87c9-3e7f85b30f09" providerId="ADAL" clId="{F14B2C21-7E09-418D-83EB-74A7CA8B895D}" dt="2023-02-06T20:02:42.420" v="3591" actId="20577"/>
        <pc:sldMkLst>
          <pc:docMk/>
          <pc:sldMk cId="1881756492" sldId="294"/>
        </pc:sldMkLst>
        <pc:spChg chg="mod">
          <ac:chgData name="Sawant, Ms. Vidisha Vijay" userId="619cfcdd-eaa3-4c74-87c9-3e7f85b30f09" providerId="ADAL" clId="{F14B2C21-7E09-418D-83EB-74A7CA8B895D}" dt="2023-02-06T20:02:42.420" v="3591" actId="20577"/>
          <ac:spMkLst>
            <pc:docMk/>
            <pc:sldMk cId="1881756492" sldId="294"/>
            <ac:spMk id="2" creationId="{1EF92442-80DF-CB60-8C22-37ECFE83ABEA}"/>
          </ac:spMkLst>
        </pc:spChg>
        <pc:spChg chg="del">
          <ac:chgData name="Sawant, Ms. Vidisha Vijay" userId="619cfcdd-eaa3-4c74-87c9-3e7f85b30f09" providerId="ADAL" clId="{F14B2C21-7E09-418D-83EB-74A7CA8B895D}" dt="2023-02-06T16:37:02.625" v="1477"/>
          <ac:spMkLst>
            <pc:docMk/>
            <pc:sldMk cId="1881756492" sldId="294"/>
            <ac:spMk id="3" creationId="{F6121154-03BE-4876-31F4-7568048E99BA}"/>
          </ac:spMkLst>
        </pc:spChg>
        <pc:picChg chg="add mod">
          <ac:chgData name="Sawant, Ms. Vidisha Vijay" userId="619cfcdd-eaa3-4c74-87c9-3e7f85b30f09" providerId="ADAL" clId="{F14B2C21-7E09-418D-83EB-74A7CA8B895D}" dt="2023-02-06T20:02:11.539" v="3587" actId="1076"/>
          <ac:picMkLst>
            <pc:docMk/>
            <pc:sldMk cId="1881756492" sldId="294"/>
            <ac:picMk id="4" creationId="{965A789D-FA5C-5122-E27B-19BCC228E69F}"/>
          </ac:picMkLst>
        </pc:picChg>
      </pc:sldChg>
      <pc:sldChg chg="addSp delSp modSp add del mod setBg delDesignElem">
        <pc:chgData name="Sawant, Ms. Vidisha Vijay" userId="619cfcdd-eaa3-4c74-87c9-3e7f85b30f09" providerId="ADAL" clId="{F14B2C21-7E09-418D-83EB-74A7CA8B895D}" dt="2023-02-06T20:04:48.784" v="3592" actId="47"/>
        <pc:sldMkLst>
          <pc:docMk/>
          <pc:sldMk cId="2510517563" sldId="295"/>
        </pc:sldMkLst>
        <pc:spChg chg="mod">
          <ac:chgData name="Sawant, Ms. Vidisha Vijay" userId="619cfcdd-eaa3-4c74-87c9-3e7f85b30f09" providerId="ADAL" clId="{F14B2C21-7E09-418D-83EB-74A7CA8B895D}" dt="2023-02-06T20:02:35.513" v="3590" actId="20577"/>
          <ac:spMkLst>
            <pc:docMk/>
            <pc:sldMk cId="2510517563" sldId="295"/>
            <ac:spMk id="2" creationId="{1EF92442-80DF-CB60-8C22-37ECFE83ABEA}"/>
          </ac:spMkLst>
        </pc:spChg>
        <pc:spChg chg="add del mod">
          <ac:chgData name="Sawant, Ms. Vidisha Vijay" userId="619cfcdd-eaa3-4c74-87c9-3e7f85b30f09" providerId="ADAL" clId="{F14B2C21-7E09-418D-83EB-74A7CA8B895D}" dt="2023-02-06T16:37:42.081" v="1481" actId="478"/>
          <ac:spMkLst>
            <pc:docMk/>
            <pc:sldMk cId="2510517563" sldId="295"/>
            <ac:spMk id="6" creationId="{64EBEBA0-61A0-698E-3B90-8C84CE870FBC}"/>
          </ac:spMkLst>
        </pc:spChg>
        <pc:spChg chg="add del">
          <ac:chgData name="Sawant, Ms. Vidisha Vijay" userId="619cfcdd-eaa3-4c74-87c9-3e7f85b30f09" providerId="ADAL" clId="{F14B2C21-7E09-418D-83EB-74A7CA8B895D}" dt="2023-02-06T18:52:31.322" v="2206"/>
          <ac:spMkLst>
            <pc:docMk/>
            <pc:sldMk cId="2510517563" sldId="295"/>
            <ac:spMk id="8" creationId="{0BABF38A-8A0D-492E-BD20-6CF4D46B50BD}"/>
          </ac:spMkLst>
        </pc:spChg>
        <pc:spChg chg="add del">
          <ac:chgData name="Sawant, Ms. Vidisha Vijay" userId="619cfcdd-eaa3-4c74-87c9-3e7f85b30f09" providerId="ADAL" clId="{F14B2C21-7E09-418D-83EB-74A7CA8B895D}" dt="2023-02-06T18:52:31.322" v="2206"/>
          <ac:spMkLst>
            <pc:docMk/>
            <pc:sldMk cId="2510517563" sldId="295"/>
            <ac:spMk id="12" creationId="{297F7562-DBE2-4729-835D-1486BBB4373A}"/>
          </ac:spMkLst>
        </pc:spChg>
        <pc:spChg chg="add del">
          <ac:chgData name="Sawant, Ms. Vidisha Vijay" userId="619cfcdd-eaa3-4c74-87c9-3e7f85b30f09" providerId="ADAL" clId="{F14B2C21-7E09-418D-83EB-74A7CA8B895D}" dt="2023-02-06T18:52:31.322" v="2206"/>
          <ac:spMkLst>
            <pc:docMk/>
            <pc:sldMk cId="2510517563" sldId="295"/>
            <ac:spMk id="14" creationId="{DCE0245F-7D4D-413E-940B-1D9D9A171161}"/>
          </ac:spMkLst>
        </pc:spChg>
        <pc:grpChg chg="add del">
          <ac:chgData name="Sawant, Ms. Vidisha Vijay" userId="619cfcdd-eaa3-4c74-87c9-3e7f85b30f09" providerId="ADAL" clId="{F14B2C21-7E09-418D-83EB-74A7CA8B895D}" dt="2023-02-06T18:52:31.322" v="2206"/>
          <ac:grpSpMkLst>
            <pc:docMk/>
            <pc:sldMk cId="2510517563" sldId="295"/>
            <ac:grpSpMk id="16" creationId="{5BB11B77-16CE-4796-9677-F0ED67FCEC1B}"/>
          </ac:grpSpMkLst>
        </pc:grpChg>
        <pc:picChg chg="add mod">
          <ac:chgData name="Sawant, Ms. Vidisha Vijay" userId="619cfcdd-eaa3-4c74-87c9-3e7f85b30f09" providerId="ADAL" clId="{F14B2C21-7E09-418D-83EB-74A7CA8B895D}" dt="2023-02-06T16:43:59.480" v="1578" actId="14100"/>
          <ac:picMkLst>
            <pc:docMk/>
            <pc:sldMk cId="2510517563" sldId="295"/>
            <ac:picMk id="3" creationId="{17E32B17-53F9-FFB8-4473-1400BFE5952C}"/>
          </ac:picMkLst>
        </pc:picChg>
        <pc:picChg chg="del">
          <ac:chgData name="Sawant, Ms. Vidisha Vijay" userId="619cfcdd-eaa3-4c74-87c9-3e7f85b30f09" providerId="ADAL" clId="{F14B2C21-7E09-418D-83EB-74A7CA8B895D}" dt="2023-02-06T16:37:38.631" v="1480" actId="478"/>
          <ac:picMkLst>
            <pc:docMk/>
            <pc:sldMk cId="2510517563" sldId="295"/>
            <ac:picMk id="4" creationId="{965A789D-FA5C-5122-E27B-19BCC228E69F}"/>
          </ac:picMkLst>
        </pc:picChg>
        <pc:picChg chg="add del">
          <ac:chgData name="Sawant, Ms. Vidisha Vijay" userId="619cfcdd-eaa3-4c74-87c9-3e7f85b30f09" providerId="ADAL" clId="{F14B2C21-7E09-418D-83EB-74A7CA8B895D}" dt="2023-02-06T18:52:31.322" v="2206"/>
          <ac:picMkLst>
            <pc:docMk/>
            <pc:sldMk cId="2510517563" sldId="295"/>
            <ac:picMk id="10" creationId="{BC526B7A-4801-4FD1-95C8-03AF22629E87}"/>
          </ac:picMkLst>
        </pc:picChg>
      </pc:sldChg>
      <pc:sldChg chg="addSp delSp modSp add mod delDesignElem">
        <pc:chgData name="Sawant, Ms. Vidisha Vijay" userId="619cfcdd-eaa3-4c74-87c9-3e7f85b30f09" providerId="ADAL" clId="{F14B2C21-7E09-418D-83EB-74A7CA8B895D}" dt="2023-02-06T20:40:06.622" v="3747" actId="207"/>
        <pc:sldMkLst>
          <pc:docMk/>
          <pc:sldMk cId="1463625547" sldId="296"/>
        </pc:sldMkLst>
        <pc:spChg chg="mod">
          <ac:chgData name="Sawant, Ms. Vidisha Vijay" userId="619cfcdd-eaa3-4c74-87c9-3e7f85b30f09" providerId="ADAL" clId="{F14B2C21-7E09-418D-83EB-74A7CA8B895D}" dt="2023-02-06T16:41:37.223" v="1570" actId="20577"/>
          <ac:spMkLst>
            <pc:docMk/>
            <pc:sldMk cId="1463625547" sldId="296"/>
            <ac:spMk id="2" creationId="{1EF92442-80DF-CB60-8C22-37ECFE83ABEA}"/>
          </ac:spMkLst>
        </pc:spChg>
        <pc:spChg chg="del">
          <ac:chgData name="Sawant, Ms. Vidisha Vijay" userId="619cfcdd-eaa3-4c74-87c9-3e7f85b30f09" providerId="ADAL" clId="{F14B2C21-7E09-418D-83EB-74A7CA8B895D}" dt="2023-02-06T18:52:31.322" v="2206"/>
          <ac:spMkLst>
            <pc:docMk/>
            <pc:sldMk cId="1463625547" sldId="296"/>
            <ac:spMk id="8" creationId="{0BABF38A-8A0D-492E-BD20-6CF4D46B50BD}"/>
          </ac:spMkLst>
        </pc:spChg>
        <pc:spChg chg="del">
          <ac:chgData name="Sawant, Ms. Vidisha Vijay" userId="619cfcdd-eaa3-4c74-87c9-3e7f85b30f09" providerId="ADAL" clId="{F14B2C21-7E09-418D-83EB-74A7CA8B895D}" dt="2023-02-06T18:52:31.322" v="2206"/>
          <ac:spMkLst>
            <pc:docMk/>
            <pc:sldMk cId="1463625547" sldId="296"/>
            <ac:spMk id="12" creationId="{297F7562-DBE2-4729-835D-1486BBB4373A}"/>
          </ac:spMkLst>
        </pc:spChg>
        <pc:spChg chg="del">
          <ac:chgData name="Sawant, Ms. Vidisha Vijay" userId="619cfcdd-eaa3-4c74-87c9-3e7f85b30f09" providerId="ADAL" clId="{F14B2C21-7E09-418D-83EB-74A7CA8B895D}" dt="2023-02-06T18:52:31.322" v="2206"/>
          <ac:spMkLst>
            <pc:docMk/>
            <pc:sldMk cId="1463625547" sldId="296"/>
            <ac:spMk id="14" creationId="{DCE0245F-7D4D-413E-940B-1D9D9A171161}"/>
          </ac:spMkLst>
        </pc:spChg>
        <pc:grpChg chg="del">
          <ac:chgData name="Sawant, Ms. Vidisha Vijay" userId="619cfcdd-eaa3-4c74-87c9-3e7f85b30f09" providerId="ADAL" clId="{F14B2C21-7E09-418D-83EB-74A7CA8B895D}" dt="2023-02-06T18:52:31.322" v="2206"/>
          <ac:grpSpMkLst>
            <pc:docMk/>
            <pc:sldMk cId="1463625547" sldId="296"/>
            <ac:grpSpMk id="16" creationId="{5BB11B77-16CE-4796-9677-F0ED67FCEC1B}"/>
          </ac:grpSpMkLst>
        </pc:grpChg>
        <pc:picChg chg="del mod">
          <ac:chgData name="Sawant, Ms. Vidisha Vijay" userId="619cfcdd-eaa3-4c74-87c9-3e7f85b30f09" providerId="ADAL" clId="{F14B2C21-7E09-418D-83EB-74A7CA8B895D}" dt="2023-02-06T16:38:09.764" v="1485" actId="478"/>
          <ac:picMkLst>
            <pc:docMk/>
            <pc:sldMk cId="1463625547" sldId="296"/>
            <ac:picMk id="3" creationId="{17E32B17-53F9-FFB8-4473-1400BFE5952C}"/>
          </ac:picMkLst>
        </pc:picChg>
        <pc:picChg chg="add mod">
          <ac:chgData name="Sawant, Ms. Vidisha Vijay" userId="619cfcdd-eaa3-4c74-87c9-3e7f85b30f09" providerId="ADAL" clId="{F14B2C21-7E09-418D-83EB-74A7CA8B895D}" dt="2023-02-06T20:40:06.622" v="3747" actId="207"/>
          <ac:picMkLst>
            <pc:docMk/>
            <pc:sldMk cId="1463625547" sldId="296"/>
            <ac:picMk id="4" creationId="{6A810784-28BF-E0A3-1A6E-75D8F2CBC8D6}"/>
          </ac:picMkLst>
        </pc:picChg>
        <pc:picChg chg="del">
          <ac:chgData name="Sawant, Ms. Vidisha Vijay" userId="619cfcdd-eaa3-4c74-87c9-3e7f85b30f09" providerId="ADAL" clId="{F14B2C21-7E09-418D-83EB-74A7CA8B895D}" dt="2023-02-06T18:52:31.322" v="2206"/>
          <ac:picMkLst>
            <pc:docMk/>
            <pc:sldMk cId="1463625547" sldId="296"/>
            <ac:picMk id="10" creationId="{BC526B7A-4801-4FD1-95C8-03AF22629E87}"/>
          </ac:picMkLst>
        </pc:picChg>
      </pc:sldChg>
      <pc:sldChg chg="addSp delSp modSp add mod delDesignElem">
        <pc:chgData name="Sawant, Ms. Vidisha Vijay" userId="619cfcdd-eaa3-4c74-87c9-3e7f85b30f09" providerId="ADAL" clId="{F14B2C21-7E09-418D-83EB-74A7CA8B895D}" dt="2023-02-06T20:48:54.605" v="3792" actId="207"/>
        <pc:sldMkLst>
          <pc:docMk/>
          <pc:sldMk cId="1909487370" sldId="297"/>
        </pc:sldMkLst>
        <pc:spChg chg="mod">
          <ac:chgData name="Sawant, Ms. Vidisha Vijay" userId="619cfcdd-eaa3-4c74-87c9-3e7f85b30f09" providerId="ADAL" clId="{F14B2C21-7E09-418D-83EB-74A7CA8B895D}" dt="2023-02-06T20:06:31.420" v="3604" actId="122"/>
          <ac:spMkLst>
            <pc:docMk/>
            <pc:sldMk cId="1909487370" sldId="297"/>
            <ac:spMk id="2" creationId="{1EF92442-80DF-CB60-8C22-37ECFE83ABEA}"/>
          </ac:spMkLst>
        </pc:spChg>
        <pc:spChg chg="add del mod">
          <ac:chgData name="Sawant, Ms. Vidisha Vijay" userId="619cfcdd-eaa3-4c74-87c9-3e7f85b30f09" providerId="ADAL" clId="{F14B2C21-7E09-418D-83EB-74A7CA8B895D}" dt="2023-02-06T16:39:07.183" v="1497" actId="478"/>
          <ac:spMkLst>
            <pc:docMk/>
            <pc:sldMk cId="1909487370" sldId="297"/>
            <ac:spMk id="6" creationId="{73C81696-5EF3-4D46-B2B0-F90776353FC3}"/>
          </ac:spMkLst>
        </pc:spChg>
        <pc:spChg chg="add del">
          <ac:chgData name="Sawant, Ms. Vidisha Vijay" userId="619cfcdd-eaa3-4c74-87c9-3e7f85b30f09" providerId="ADAL" clId="{F14B2C21-7E09-418D-83EB-74A7CA8B895D}" dt="2023-02-06T16:44:35.472" v="1581" actId="26606"/>
          <ac:spMkLst>
            <pc:docMk/>
            <pc:sldMk cId="1909487370" sldId="297"/>
            <ac:spMk id="8" creationId="{0BABF38A-8A0D-492E-BD20-6CF4D46B50BD}"/>
          </ac:spMkLst>
        </pc:spChg>
        <pc:spChg chg="add del">
          <ac:chgData name="Sawant, Ms. Vidisha Vijay" userId="619cfcdd-eaa3-4c74-87c9-3e7f85b30f09" providerId="ADAL" clId="{F14B2C21-7E09-418D-83EB-74A7CA8B895D}" dt="2023-02-06T16:44:35.472" v="1581" actId="26606"/>
          <ac:spMkLst>
            <pc:docMk/>
            <pc:sldMk cId="1909487370" sldId="297"/>
            <ac:spMk id="12" creationId="{297F7562-DBE2-4729-835D-1486BBB4373A}"/>
          </ac:spMkLst>
        </pc:spChg>
        <pc:spChg chg="add del">
          <ac:chgData name="Sawant, Ms. Vidisha Vijay" userId="619cfcdd-eaa3-4c74-87c9-3e7f85b30f09" providerId="ADAL" clId="{F14B2C21-7E09-418D-83EB-74A7CA8B895D}" dt="2023-02-06T16:44:35.472" v="1581" actId="26606"/>
          <ac:spMkLst>
            <pc:docMk/>
            <pc:sldMk cId="1909487370" sldId="297"/>
            <ac:spMk id="14" creationId="{DCE0245F-7D4D-413E-940B-1D9D9A171161}"/>
          </ac:spMkLst>
        </pc:spChg>
        <pc:spChg chg="add del">
          <ac:chgData name="Sawant, Ms. Vidisha Vijay" userId="619cfcdd-eaa3-4c74-87c9-3e7f85b30f09" providerId="ADAL" clId="{F14B2C21-7E09-418D-83EB-74A7CA8B895D}" dt="2023-02-06T16:44:35.442" v="1580" actId="26606"/>
          <ac:spMkLst>
            <pc:docMk/>
            <pc:sldMk cId="1909487370" sldId="297"/>
            <ac:spMk id="23" creationId="{0BABF38A-8A0D-492E-BD20-6CF4D46B50BD}"/>
          </ac:spMkLst>
        </pc:spChg>
        <pc:spChg chg="add del">
          <ac:chgData name="Sawant, Ms. Vidisha Vijay" userId="619cfcdd-eaa3-4c74-87c9-3e7f85b30f09" providerId="ADAL" clId="{F14B2C21-7E09-418D-83EB-74A7CA8B895D}" dt="2023-02-06T16:44:35.442" v="1580" actId="26606"/>
          <ac:spMkLst>
            <pc:docMk/>
            <pc:sldMk cId="1909487370" sldId="297"/>
            <ac:spMk id="27" creationId="{DE61FBD7-E37C-4B38-BE44-A6D4978D7486}"/>
          </ac:spMkLst>
        </pc:spChg>
        <pc:spChg chg="add del">
          <ac:chgData name="Sawant, Ms. Vidisha Vijay" userId="619cfcdd-eaa3-4c74-87c9-3e7f85b30f09" providerId="ADAL" clId="{F14B2C21-7E09-418D-83EB-74A7CA8B895D}" dt="2023-02-06T16:44:35.442" v="1580" actId="26606"/>
          <ac:spMkLst>
            <pc:docMk/>
            <pc:sldMk cId="1909487370" sldId="297"/>
            <ac:spMk id="29" creationId="{392BFCFE-FD78-4EDF-BEFE-CC444DC5F307}"/>
          </ac:spMkLst>
        </pc:spChg>
        <pc:spChg chg="add del">
          <ac:chgData name="Sawant, Ms. Vidisha Vijay" userId="619cfcdd-eaa3-4c74-87c9-3e7f85b30f09" providerId="ADAL" clId="{F14B2C21-7E09-418D-83EB-74A7CA8B895D}" dt="2023-02-06T16:44:35.442" v="1580" actId="26606"/>
          <ac:spMkLst>
            <pc:docMk/>
            <pc:sldMk cId="1909487370" sldId="297"/>
            <ac:spMk id="35" creationId="{B629C0B3-01E5-4A82-B87C-62B1483F11B7}"/>
          </ac:spMkLst>
        </pc:spChg>
        <pc:spChg chg="add del">
          <ac:chgData name="Sawant, Ms. Vidisha Vijay" userId="619cfcdd-eaa3-4c74-87c9-3e7f85b30f09" providerId="ADAL" clId="{F14B2C21-7E09-418D-83EB-74A7CA8B895D}" dt="2023-02-06T16:44:35.442" v="1580" actId="26606"/>
          <ac:spMkLst>
            <pc:docMk/>
            <pc:sldMk cId="1909487370" sldId="297"/>
            <ac:spMk id="37" creationId="{D4DFA784-845D-4F99-B808-5C025E39B890}"/>
          </ac:spMkLst>
        </pc:spChg>
        <pc:spChg chg="add del">
          <ac:chgData name="Sawant, Ms. Vidisha Vijay" userId="619cfcdd-eaa3-4c74-87c9-3e7f85b30f09" providerId="ADAL" clId="{F14B2C21-7E09-418D-83EB-74A7CA8B895D}" dt="2023-02-06T18:52:31.322" v="2206"/>
          <ac:spMkLst>
            <pc:docMk/>
            <pc:sldMk cId="1909487370" sldId="297"/>
            <ac:spMk id="39" creationId="{0BABF38A-8A0D-492E-BD20-6CF4D46B50BD}"/>
          </ac:spMkLst>
        </pc:spChg>
        <pc:spChg chg="add del">
          <ac:chgData name="Sawant, Ms. Vidisha Vijay" userId="619cfcdd-eaa3-4c74-87c9-3e7f85b30f09" providerId="ADAL" clId="{F14B2C21-7E09-418D-83EB-74A7CA8B895D}" dt="2023-02-06T18:52:31.322" v="2206"/>
          <ac:spMkLst>
            <pc:docMk/>
            <pc:sldMk cId="1909487370" sldId="297"/>
            <ac:spMk id="41" creationId="{297F7562-DBE2-4729-835D-1486BBB4373A}"/>
          </ac:spMkLst>
        </pc:spChg>
        <pc:spChg chg="add del">
          <ac:chgData name="Sawant, Ms. Vidisha Vijay" userId="619cfcdd-eaa3-4c74-87c9-3e7f85b30f09" providerId="ADAL" clId="{F14B2C21-7E09-418D-83EB-74A7CA8B895D}" dt="2023-02-06T18:52:31.322" v="2206"/>
          <ac:spMkLst>
            <pc:docMk/>
            <pc:sldMk cId="1909487370" sldId="297"/>
            <ac:spMk id="42" creationId="{DCE0245F-7D4D-413E-940B-1D9D9A171161}"/>
          </ac:spMkLst>
        </pc:spChg>
        <pc:grpChg chg="add del">
          <ac:chgData name="Sawant, Ms. Vidisha Vijay" userId="619cfcdd-eaa3-4c74-87c9-3e7f85b30f09" providerId="ADAL" clId="{F14B2C21-7E09-418D-83EB-74A7CA8B895D}" dt="2023-02-06T16:44:35.472" v="1581" actId="26606"/>
          <ac:grpSpMkLst>
            <pc:docMk/>
            <pc:sldMk cId="1909487370" sldId="297"/>
            <ac:grpSpMk id="16" creationId="{5BB11B77-16CE-4796-9677-F0ED67FCEC1B}"/>
          </ac:grpSpMkLst>
        </pc:grpChg>
        <pc:grpChg chg="add del">
          <ac:chgData name="Sawant, Ms. Vidisha Vijay" userId="619cfcdd-eaa3-4c74-87c9-3e7f85b30f09" providerId="ADAL" clId="{F14B2C21-7E09-418D-83EB-74A7CA8B895D}" dt="2023-02-06T16:44:35.442" v="1580" actId="26606"/>
          <ac:grpSpMkLst>
            <pc:docMk/>
            <pc:sldMk cId="1909487370" sldId="297"/>
            <ac:grpSpMk id="31" creationId="{0292BAD4-5BB2-4CD3-AB5B-C35EF9F7D2B4}"/>
          </ac:grpSpMkLst>
        </pc:grpChg>
        <pc:grpChg chg="add del">
          <ac:chgData name="Sawant, Ms. Vidisha Vijay" userId="619cfcdd-eaa3-4c74-87c9-3e7f85b30f09" providerId="ADAL" clId="{F14B2C21-7E09-418D-83EB-74A7CA8B895D}" dt="2023-02-06T18:52:31.322" v="2206"/>
          <ac:grpSpMkLst>
            <pc:docMk/>
            <pc:sldMk cId="1909487370" sldId="297"/>
            <ac:grpSpMk id="43" creationId="{5BB11B77-16CE-4796-9677-F0ED67FCEC1B}"/>
          </ac:grpSpMkLst>
        </pc:grpChg>
        <pc:picChg chg="add mod">
          <ac:chgData name="Sawant, Ms. Vidisha Vijay" userId="619cfcdd-eaa3-4c74-87c9-3e7f85b30f09" providerId="ADAL" clId="{F14B2C21-7E09-418D-83EB-74A7CA8B895D}" dt="2023-02-06T20:48:54.605" v="3792" actId="207"/>
          <ac:picMkLst>
            <pc:docMk/>
            <pc:sldMk cId="1909487370" sldId="297"/>
            <ac:picMk id="3" creationId="{552958D3-0143-028A-179E-489D2D893E4D}"/>
          </ac:picMkLst>
        </pc:picChg>
        <pc:picChg chg="del">
          <ac:chgData name="Sawant, Ms. Vidisha Vijay" userId="619cfcdd-eaa3-4c74-87c9-3e7f85b30f09" providerId="ADAL" clId="{F14B2C21-7E09-418D-83EB-74A7CA8B895D}" dt="2023-02-06T16:38:58.688" v="1496" actId="478"/>
          <ac:picMkLst>
            <pc:docMk/>
            <pc:sldMk cId="1909487370" sldId="297"/>
            <ac:picMk id="4" creationId="{6A810784-28BF-E0A3-1A6E-75D8F2CBC8D6}"/>
          </ac:picMkLst>
        </pc:picChg>
        <pc:picChg chg="add del">
          <ac:chgData name="Sawant, Ms. Vidisha Vijay" userId="619cfcdd-eaa3-4c74-87c9-3e7f85b30f09" providerId="ADAL" clId="{F14B2C21-7E09-418D-83EB-74A7CA8B895D}" dt="2023-02-06T16:44:35.472" v="1581" actId="26606"/>
          <ac:picMkLst>
            <pc:docMk/>
            <pc:sldMk cId="1909487370" sldId="297"/>
            <ac:picMk id="10" creationId="{BC526B7A-4801-4FD1-95C8-03AF22629E87}"/>
          </ac:picMkLst>
        </pc:picChg>
        <pc:picChg chg="add del">
          <ac:chgData name="Sawant, Ms. Vidisha Vijay" userId="619cfcdd-eaa3-4c74-87c9-3e7f85b30f09" providerId="ADAL" clId="{F14B2C21-7E09-418D-83EB-74A7CA8B895D}" dt="2023-02-06T16:44:35.442" v="1580" actId="26606"/>
          <ac:picMkLst>
            <pc:docMk/>
            <pc:sldMk cId="1909487370" sldId="297"/>
            <ac:picMk id="25" creationId="{BC526B7A-4801-4FD1-95C8-03AF22629E87}"/>
          </ac:picMkLst>
        </pc:picChg>
        <pc:picChg chg="add del">
          <ac:chgData name="Sawant, Ms. Vidisha Vijay" userId="619cfcdd-eaa3-4c74-87c9-3e7f85b30f09" providerId="ADAL" clId="{F14B2C21-7E09-418D-83EB-74A7CA8B895D}" dt="2023-02-06T18:52:31.322" v="2206"/>
          <ac:picMkLst>
            <pc:docMk/>
            <pc:sldMk cId="1909487370" sldId="297"/>
            <ac:picMk id="40" creationId="{BC526B7A-4801-4FD1-95C8-03AF22629E87}"/>
          </ac:picMkLst>
        </pc:picChg>
      </pc:sldChg>
      <pc:sldChg chg="addSp delSp modSp add mod delDesignElem">
        <pc:chgData name="Sawant, Ms. Vidisha Vijay" userId="619cfcdd-eaa3-4c74-87c9-3e7f85b30f09" providerId="ADAL" clId="{F14B2C21-7E09-418D-83EB-74A7CA8B895D}" dt="2023-02-06T20:40:44.948" v="3752" actId="207"/>
        <pc:sldMkLst>
          <pc:docMk/>
          <pc:sldMk cId="2035833078" sldId="298"/>
        </pc:sldMkLst>
        <pc:spChg chg="mod">
          <ac:chgData name="Sawant, Ms. Vidisha Vijay" userId="619cfcdd-eaa3-4c74-87c9-3e7f85b30f09" providerId="ADAL" clId="{F14B2C21-7E09-418D-83EB-74A7CA8B895D}" dt="2023-02-06T20:06:54.980" v="3610" actId="1076"/>
          <ac:spMkLst>
            <pc:docMk/>
            <pc:sldMk cId="2035833078" sldId="298"/>
            <ac:spMk id="2" creationId="{1EF92442-80DF-CB60-8C22-37ECFE83ABEA}"/>
          </ac:spMkLst>
        </pc:spChg>
        <pc:spChg chg="del">
          <ac:chgData name="Sawant, Ms. Vidisha Vijay" userId="619cfcdd-eaa3-4c74-87c9-3e7f85b30f09" providerId="ADAL" clId="{F14B2C21-7E09-418D-83EB-74A7CA8B895D}" dt="2023-02-06T18:52:31.322" v="2206"/>
          <ac:spMkLst>
            <pc:docMk/>
            <pc:sldMk cId="2035833078" sldId="298"/>
            <ac:spMk id="8" creationId="{0BABF38A-8A0D-492E-BD20-6CF4D46B50BD}"/>
          </ac:spMkLst>
        </pc:spChg>
        <pc:spChg chg="del">
          <ac:chgData name="Sawant, Ms. Vidisha Vijay" userId="619cfcdd-eaa3-4c74-87c9-3e7f85b30f09" providerId="ADAL" clId="{F14B2C21-7E09-418D-83EB-74A7CA8B895D}" dt="2023-02-06T18:52:31.322" v="2206"/>
          <ac:spMkLst>
            <pc:docMk/>
            <pc:sldMk cId="2035833078" sldId="298"/>
            <ac:spMk id="12" creationId="{297F7562-DBE2-4729-835D-1486BBB4373A}"/>
          </ac:spMkLst>
        </pc:spChg>
        <pc:spChg chg="del">
          <ac:chgData name="Sawant, Ms. Vidisha Vijay" userId="619cfcdd-eaa3-4c74-87c9-3e7f85b30f09" providerId="ADAL" clId="{F14B2C21-7E09-418D-83EB-74A7CA8B895D}" dt="2023-02-06T18:52:31.322" v="2206"/>
          <ac:spMkLst>
            <pc:docMk/>
            <pc:sldMk cId="2035833078" sldId="298"/>
            <ac:spMk id="14" creationId="{DCE0245F-7D4D-413E-940B-1D9D9A171161}"/>
          </ac:spMkLst>
        </pc:spChg>
        <pc:grpChg chg="del">
          <ac:chgData name="Sawant, Ms. Vidisha Vijay" userId="619cfcdd-eaa3-4c74-87c9-3e7f85b30f09" providerId="ADAL" clId="{F14B2C21-7E09-418D-83EB-74A7CA8B895D}" dt="2023-02-06T18:52:31.322" v="2206"/>
          <ac:grpSpMkLst>
            <pc:docMk/>
            <pc:sldMk cId="2035833078" sldId="298"/>
            <ac:grpSpMk id="16" creationId="{5BB11B77-16CE-4796-9677-F0ED67FCEC1B}"/>
          </ac:grpSpMkLst>
        </pc:grpChg>
        <pc:picChg chg="del">
          <ac:chgData name="Sawant, Ms. Vidisha Vijay" userId="619cfcdd-eaa3-4c74-87c9-3e7f85b30f09" providerId="ADAL" clId="{F14B2C21-7E09-418D-83EB-74A7CA8B895D}" dt="2023-02-06T16:40:53.777" v="1529" actId="478"/>
          <ac:picMkLst>
            <pc:docMk/>
            <pc:sldMk cId="2035833078" sldId="298"/>
            <ac:picMk id="3" creationId="{552958D3-0143-028A-179E-489D2D893E4D}"/>
          </ac:picMkLst>
        </pc:picChg>
        <pc:picChg chg="add mod">
          <ac:chgData name="Sawant, Ms. Vidisha Vijay" userId="619cfcdd-eaa3-4c74-87c9-3e7f85b30f09" providerId="ADAL" clId="{F14B2C21-7E09-418D-83EB-74A7CA8B895D}" dt="2023-02-06T20:40:44.948" v="3752" actId="207"/>
          <ac:picMkLst>
            <pc:docMk/>
            <pc:sldMk cId="2035833078" sldId="298"/>
            <ac:picMk id="4" creationId="{FEB9B61B-9F90-93FE-366F-62E4667C979A}"/>
          </ac:picMkLst>
        </pc:picChg>
        <pc:picChg chg="del">
          <ac:chgData name="Sawant, Ms. Vidisha Vijay" userId="619cfcdd-eaa3-4c74-87c9-3e7f85b30f09" providerId="ADAL" clId="{F14B2C21-7E09-418D-83EB-74A7CA8B895D}" dt="2023-02-06T18:52:31.322" v="2206"/>
          <ac:picMkLst>
            <pc:docMk/>
            <pc:sldMk cId="2035833078" sldId="298"/>
            <ac:picMk id="10" creationId="{BC526B7A-4801-4FD1-95C8-03AF22629E87}"/>
          </ac:picMkLst>
        </pc:picChg>
      </pc:sldChg>
      <pc:sldChg chg="delSp add del delDesignElem">
        <pc:chgData name="Sawant, Ms. Vidisha Vijay" userId="619cfcdd-eaa3-4c74-87c9-3e7f85b30f09" providerId="ADAL" clId="{F14B2C21-7E09-418D-83EB-74A7CA8B895D}" dt="2023-02-06T20:05:54.422" v="3593" actId="47"/>
        <pc:sldMkLst>
          <pc:docMk/>
          <pc:sldMk cId="2147192122" sldId="299"/>
        </pc:sldMkLst>
        <pc:spChg chg="del">
          <ac:chgData name="Sawant, Ms. Vidisha Vijay" userId="619cfcdd-eaa3-4c74-87c9-3e7f85b30f09" providerId="ADAL" clId="{F14B2C21-7E09-418D-83EB-74A7CA8B895D}" dt="2023-02-06T18:52:31.322" v="2206"/>
          <ac:spMkLst>
            <pc:docMk/>
            <pc:sldMk cId="2147192122" sldId="299"/>
            <ac:spMk id="8" creationId="{0BABF38A-8A0D-492E-BD20-6CF4D46B50BD}"/>
          </ac:spMkLst>
        </pc:spChg>
        <pc:spChg chg="del">
          <ac:chgData name="Sawant, Ms. Vidisha Vijay" userId="619cfcdd-eaa3-4c74-87c9-3e7f85b30f09" providerId="ADAL" clId="{F14B2C21-7E09-418D-83EB-74A7CA8B895D}" dt="2023-02-06T18:52:31.322" v="2206"/>
          <ac:spMkLst>
            <pc:docMk/>
            <pc:sldMk cId="2147192122" sldId="299"/>
            <ac:spMk id="12" creationId="{297F7562-DBE2-4729-835D-1486BBB4373A}"/>
          </ac:spMkLst>
        </pc:spChg>
        <pc:spChg chg="del">
          <ac:chgData name="Sawant, Ms. Vidisha Vijay" userId="619cfcdd-eaa3-4c74-87c9-3e7f85b30f09" providerId="ADAL" clId="{F14B2C21-7E09-418D-83EB-74A7CA8B895D}" dt="2023-02-06T18:52:31.322" v="2206"/>
          <ac:spMkLst>
            <pc:docMk/>
            <pc:sldMk cId="2147192122" sldId="299"/>
            <ac:spMk id="14" creationId="{DCE0245F-7D4D-413E-940B-1D9D9A171161}"/>
          </ac:spMkLst>
        </pc:spChg>
        <pc:grpChg chg="del">
          <ac:chgData name="Sawant, Ms. Vidisha Vijay" userId="619cfcdd-eaa3-4c74-87c9-3e7f85b30f09" providerId="ADAL" clId="{F14B2C21-7E09-418D-83EB-74A7CA8B895D}" dt="2023-02-06T18:52:31.322" v="2206"/>
          <ac:grpSpMkLst>
            <pc:docMk/>
            <pc:sldMk cId="2147192122" sldId="299"/>
            <ac:grpSpMk id="16" creationId="{5BB11B77-16CE-4796-9677-F0ED67FCEC1B}"/>
          </ac:grpSpMkLst>
        </pc:grpChg>
        <pc:picChg chg="del">
          <ac:chgData name="Sawant, Ms. Vidisha Vijay" userId="619cfcdd-eaa3-4c74-87c9-3e7f85b30f09" providerId="ADAL" clId="{F14B2C21-7E09-418D-83EB-74A7CA8B895D}" dt="2023-02-06T18:52:31.322" v="2206"/>
          <ac:picMkLst>
            <pc:docMk/>
            <pc:sldMk cId="2147192122" sldId="299"/>
            <ac:picMk id="10" creationId="{BC526B7A-4801-4FD1-95C8-03AF22629E87}"/>
          </ac:picMkLst>
        </pc:picChg>
      </pc:sldChg>
      <pc:sldChg chg="delSp modSp add mod ord setBg modAnim delDesignElem">
        <pc:chgData name="Sawant, Ms. Vidisha Vijay" userId="619cfcdd-eaa3-4c74-87c9-3e7f85b30f09" providerId="ADAL" clId="{F14B2C21-7E09-418D-83EB-74A7CA8B895D}" dt="2023-02-06T20:07:40.074" v="3612"/>
        <pc:sldMkLst>
          <pc:docMk/>
          <pc:sldMk cId="3580464317" sldId="308"/>
        </pc:sldMkLst>
        <pc:spChg chg="mod">
          <ac:chgData name="Sawant, Ms. Vidisha Vijay" userId="619cfcdd-eaa3-4c74-87c9-3e7f85b30f09" providerId="ADAL" clId="{F14B2C21-7E09-418D-83EB-74A7CA8B895D}" dt="2023-02-06T16:50:31.094" v="1667" actId="207"/>
          <ac:spMkLst>
            <pc:docMk/>
            <pc:sldMk cId="3580464317" sldId="308"/>
            <ac:spMk id="2" creationId="{65295800-1CB1-EFF4-C2EC-67FA77E04269}"/>
          </ac:spMkLst>
        </pc:spChg>
        <pc:spChg chg="del">
          <ac:chgData name="Sawant, Ms. Vidisha Vijay" userId="619cfcdd-eaa3-4c74-87c9-3e7f85b30f09" providerId="ADAL" clId="{F14B2C21-7E09-418D-83EB-74A7CA8B895D}" dt="2023-02-06T16:46:52.489" v="1590"/>
          <ac:spMkLst>
            <pc:docMk/>
            <pc:sldMk cId="3580464317" sldId="308"/>
            <ac:spMk id="7" creationId="{37C89E4B-3C9F-44B9-8B86-D9E3D112D8EC}"/>
          </ac:spMkLst>
        </pc:spChg>
        <pc:picChg chg="ord">
          <ac:chgData name="Sawant, Ms. Vidisha Vijay" userId="619cfcdd-eaa3-4c74-87c9-3e7f85b30f09" providerId="ADAL" clId="{F14B2C21-7E09-418D-83EB-74A7CA8B895D}" dt="2023-02-06T20:07:11.751" v="3611" actId="167"/>
          <ac:picMkLst>
            <pc:docMk/>
            <pc:sldMk cId="3580464317" sldId="308"/>
            <ac:picMk id="5" creationId="{6BEA907F-B8CB-9DF7-2980-240D75ADAAEE}"/>
          </ac:picMkLst>
        </pc:picChg>
        <pc:cxnChg chg="del">
          <ac:chgData name="Sawant, Ms. Vidisha Vijay" userId="619cfcdd-eaa3-4c74-87c9-3e7f85b30f09" providerId="ADAL" clId="{F14B2C21-7E09-418D-83EB-74A7CA8B895D}" dt="2023-02-06T16:46:52.489" v="1590"/>
          <ac:cxnSpMkLst>
            <pc:docMk/>
            <pc:sldMk cId="3580464317" sldId="308"/>
            <ac:cxnSpMk id="8" creationId="{AA2EAA10-076F-46BD-8F0F-B9A2FB77A85C}"/>
          </ac:cxnSpMkLst>
        </pc:cxnChg>
        <pc:cxnChg chg="del">
          <ac:chgData name="Sawant, Ms. Vidisha Vijay" userId="619cfcdd-eaa3-4c74-87c9-3e7f85b30f09" providerId="ADAL" clId="{F14B2C21-7E09-418D-83EB-74A7CA8B895D}" dt="2023-02-06T16:46:52.489" v="1590"/>
          <ac:cxnSpMkLst>
            <pc:docMk/>
            <pc:sldMk cId="3580464317" sldId="308"/>
            <ac:cxnSpMk id="14" creationId="{D891E407-403B-4764-86C9-33A56D3BCAA3}"/>
          </ac:cxnSpMkLst>
        </pc:cxnChg>
      </pc:sldChg>
      <pc:sldChg chg="addSp delSp modSp new mod ord">
        <pc:chgData name="Sawant, Ms. Vidisha Vijay" userId="619cfcdd-eaa3-4c74-87c9-3e7f85b30f09" providerId="ADAL" clId="{F14B2C21-7E09-418D-83EB-74A7CA8B895D}" dt="2023-02-06T21:44:05.493" v="4281" actId="20577"/>
        <pc:sldMkLst>
          <pc:docMk/>
          <pc:sldMk cId="3073648836" sldId="309"/>
        </pc:sldMkLst>
        <pc:spChg chg="mod">
          <ac:chgData name="Sawant, Ms. Vidisha Vijay" userId="619cfcdd-eaa3-4c74-87c9-3e7f85b30f09" providerId="ADAL" clId="{F14B2C21-7E09-418D-83EB-74A7CA8B895D}" dt="2023-02-06T21:44:05.493" v="4281" actId="20577"/>
          <ac:spMkLst>
            <pc:docMk/>
            <pc:sldMk cId="3073648836" sldId="309"/>
            <ac:spMk id="2" creationId="{DAEF81F8-19DD-5486-4277-F503C98B2EAA}"/>
          </ac:spMkLst>
        </pc:spChg>
        <pc:spChg chg="del">
          <ac:chgData name="Sawant, Ms. Vidisha Vijay" userId="619cfcdd-eaa3-4c74-87c9-3e7f85b30f09" providerId="ADAL" clId="{F14B2C21-7E09-418D-83EB-74A7CA8B895D}" dt="2023-02-06T16:47:33.188" v="1608"/>
          <ac:spMkLst>
            <pc:docMk/>
            <pc:sldMk cId="3073648836" sldId="309"/>
            <ac:spMk id="3" creationId="{BD24EEB8-751E-31D7-C334-0EF6D118CD77}"/>
          </ac:spMkLst>
        </pc:spChg>
        <pc:picChg chg="add mod">
          <ac:chgData name="Sawant, Ms. Vidisha Vijay" userId="619cfcdd-eaa3-4c74-87c9-3e7f85b30f09" providerId="ADAL" clId="{F14B2C21-7E09-418D-83EB-74A7CA8B895D}" dt="2023-02-06T20:11:20.231" v="3629" actId="1076"/>
          <ac:picMkLst>
            <pc:docMk/>
            <pc:sldMk cId="3073648836" sldId="309"/>
            <ac:picMk id="4" creationId="{C16DE3E5-E8B3-7125-66FE-DA79AFC190D0}"/>
          </ac:picMkLst>
        </pc:picChg>
      </pc:sldChg>
      <pc:sldChg chg="addSp delSp modSp new mod ord">
        <pc:chgData name="Sawant, Ms. Vidisha Vijay" userId="619cfcdd-eaa3-4c74-87c9-3e7f85b30f09" providerId="ADAL" clId="{F14B2C21-7E09-418D-83EB-74A7CA8B895D}" dt="2023-02-06T20:11:48.990" v="3632" actId="1076"/>
        <pc:sldMkLst>
          <pc:docMk/>
          <pc:sldMk cId="4045212388" sldId="310"/>
        </pc:sldMkLst>
        <pc:spChg chg="mod">
          <ac:chgData name="Sawant, Ms. Vidisha Vijay" userId="619cfcdd-eaa3-4c74-87c9-3e7f85b30f09" providerId="ADAL" clId="{F14B2C21-7E09-418D-83EB-74A7CA8B895D}" dt="2023-02-06T20:11:48.990" v="3632" actId="1076"/>
          <ac:spMkLst>
            <pc:docMk/>
            <pc:sldMk cId="4045212388" sldId="310"/>
            <ac:spMk id="2" creationId="{BC09DE9A-1F3C-25E8-E630-A08CF3EF171C}"/>
          </ac:spMkLst>
        </pc:spChg>
        <pc:spChg chg="del">
          <ac:chgData name="Sawant, Ms. Vidisha Vijay" userId="619cfcdd-eaa3-4c74-87c9-3e7f85b30f09" providerId="ADAL" clId="{F14B2C21-7E09-418D-83EB-74A7CA8B895D}" dt="2023-02-06T16:47:56.696" v="1624"/>
          <ac:spMkLst>
            <pc:docMk/>
            <pc:sldMk cId="4045212388" sldId="310"/>
            <ac:spMk id="3" creationId="{15E73858-CDC9-AADA-7B29-65B610EEAFEA}"/>
          </ac:spMkLst>
        </pc:spChg>
        <pc:picChg chg="add mod">
          <ac:chgData name="Sawant, Ms. Vidisha Vijay" userId="619cfcdd-eaa3-4c74-87c9-3e7f85b30f09" providerId="ADAL" clId="{F14B2C21-7E09-418D-83EB-74A7CA8B895D}" dt="2023-02-06T20:11:08.981" v="3626" actId="1076"/>
          <ac:picMkLst>
            <pc:docMk/>
            <pc:sldMk cId="4045212388" sldId="310"/>
            <ac:picMk id="4" creationId="{D2C36411-7DD8-A0D8-B32C-256C9E628AE3}"/>
          </ac:picMkLst>
        </pc:picChg>
      </pc:sldChg>
      <pc:sldChg chg="addSp delSp modSp new mod ord">
        <pc:chgData name="Sawant, Ms. Vidisha Vijay" userId="619cfcdd-eaa3-4c74-87c9-3e7f85b30f09" providerId="ADAL" clId="{F14B2C21-7E09-418D-83EB-74A7CA8B895D}" dt="2023-02-06T20:11:44.830" v="3631" actId="1076"/>
        <pc:sldMkLst>
          <pc:docMk/>
          <pc:sldMk cId="3463421661" sldId="311"/>
        </pc:sldMkLst>
        <pc:spChg chg="mod">
          <ac:chgData name="Sawant, Ms. Vidisha Vijay" userId="619cfcdd-eaa3-4c74-87c9-3e7f85b30f09" providerId="ADAL" clId="{F14B2C21-7E09-418D-83EB-74A7CA8B895D}" dt="2023-02-06T20:11:44.830" v="3631" actId="1076"/>
          <ac:spMkLst>
            <pc:docMk/>
            <pc:sldMk cId="3463421661" sldId="311"/>
            <ac:spMk id="2" creationId="{01F68F53-8252-22E0-4CBB-4526C7D5D564}"/>
          </ac:spMkLst>
        </pc:spChg>
        <pc:spChg chg="del">
          <ac:chgData name="Sawant, Ms. Vidisha Vijay" userId="619cfcdd-eaa3-4c74-87c9-3e7f85b30f09" providerId="ADAL" clId="{F14B2C21-7E09-418D-83EB-74A7CA8B895D}" dt="2023-02-06T16:48:26.897" v="1642"/>
          <ac:spMkLst>
            <pc:docMk/>
            <pc:sldMk cId="3463421661" sldId="311"/>
            <ac:spMk id="3" creationId="{D34F68F8-F545-E5AB-F3AE-F51F3149D652}"/>
          </ac:spMkLst>
        </pc:spChg>
        <pc:picChg chg="add mod">
          <ac:chgData name="Sawant, Ms. Vidisha Vijay" userId="619cfcdd-eaa3-4c74-87c9-3e7f85b30f09" providerId="ADAL" clId="{F14B2C21-7E09-418D-83EB-74A7CA8B895D}" dt="2023-02-06T20:11:31.454" v="3630" actId="1076"/>
          <ac:picMkLst>
            <pc:docMk/>
            <pc:sldMk cId="3463421661" sldId="311"/>
            <ac:picMk id="4" creationId="{AFDD7192-325B-6291-F373-711DC62DCBD3}"/>
          </ac:picMkLst>
        </pc:picChg>
      </pc:sldChg>
      <pc:sldChg chg="modSp new del mod">
        <pc:chgData name="Sawant, Ms. Vidisha Vijay" userId="619cfcdd-eaa3-4c74-87c9-3e7f85b30f09" providerId="ADAL" clId="{F14B2C21-7E09-418D-83EB-74A7CA8B895D}" dt="2023-02-06T16:49:21.242" v="1658" actId="2696"/>
        <pc:sldMkLst>
          <pc:docMk/>
          <pc:sldMk cId="1838630739" sldId="312"/>
        </pc:sldMkLst>
        <pc:spChg chg="mod">
          <ac:chgData name="Sawant, Ms. Vidisha Vijay" userId="619cfcdd-eaa3-4c74-87c9-3e7f85b30f09" providerId="ADAL" clId="{F14B2C21-7E09-418D-83EB-74A7CA8B895D}" dt="2023-02-06T16:48:56.581" v="1657" actId="20577"/>
          <ac:spMkLst>
            <pc:docMk/>
            <pc:sldMk cId="1838630739" sldId="312"/>
            <ac:spMk id="2" creationId="{48C6D989-D24E-D627-5176-3C2E4D81BBF8}"/>
          </ac:spMkLst>
        </pc:spChg>
      </pc:sldChg>
      <pc:sldChg chg="addSp delSp modSp new mod setBg delDesignElem">
        <pc:chgData name="Sawant, Ms. Vidisha Vijay" userId="619cfcdd-eaa3-4c74-87c9-3e7f85b30f09" providerId="ADAL" clId="{F14B2C21-7E09-418D-83EB-74A7CA8B895D}" dt="2023-02-06T21:06:48.599" v="3956" actId="20577"/>
        <pc:sldMkLst>
          <pc:docMk/>
          <pc:sldMk cId="3121400193" sldId="312"/>
        </pc:sldMkLst>
        <pc:spChg chg="mod">
          <ac:chgData name="Sawant, Ms. Vidisha Vijay" userId="619cfcdd-eaa3-4c74-87c9-3e7f85b30f09" providerId="ADAL" clId="{F14B2C21-7E09-418D-83EB-74A7CA8B895D}" dt="2023-02-06T16:55:01.880" v="1807" actId="113"/>
          <ac:spMkLst>
            <pc:docMk/>
            <pc:sldMk cId="3121400193" sldId="312"/>
            <ac:spMk id="2" creationId="{734C9631-DB83-3AD7-505D-7FB2C8E34E8D}"/>
          </ac:spMkLst>
        </pc:spChg>
        <pc:spChg chg="mod">
          <ac:chgData name="Sawant, Ms. Vidisha Vijay" userId="619cfcdd-eaa3-4c74-87c9-3e7f85b30f09" providerId="ADAL" clId="{F14B2C21-7E09-418D-83EB-74A7CA8B895D}" dt="2023-02-06T21:06:07.649" v="3935" actId="404"/>
          <ac:spMkLst>
            <pc:docMk/>
            <pc:sldMk cId="3121400193" sldId="312"/>
            <ac:spMk id="3" creationId="{84DFBB10-F887-3AF1-1450-3A182A1D3786}"/>
          </ac:spMkLst>
        </pc:spChg>
        <pc:spChg chg="mod">
          <ac:chgData name="Sawant, Ms. Vidisha Vijay" userId="619cfcdd-eaa3-4c74-87c9-3e7f85b30f09" providerId="ADAL" clId="{F14B2C21-7E09-418D-83EB-74A7CA8B895D}" dt="2023-02-06T21:06:48.599" v="3956" actId="20577"/>
          <ac:spMkLst>
            <pc:docMk/>
            <pc:sldMk cId="3121400193" sldId="312"/>
            <ac:spMk id="4" creationId="{B674CAFC-02AA-0CE0-B662-667FFAE0D45F}"/>
          </ac:spMkLst>
        </pc:spChg>
        <pc:spChg chg="add del">
          <ac:chgData name="Sawant, Ms. Vidisha Vijay" userId="619cfcdd-eaa3-4c74-87c9-3e7f85b30f09" providerId="ADAL" clId="{F14B2C21-7E09-418D-83EB-74A7CA8B895D}" dt="2023-02-06T18:52:31.322" v="2206"/>
          <ac:spMkLst>
            <pc:docMk/>
            <pc:sldMk cId="3121400193" sldId="312"/>
            <ac:spMk id="10" creationId="{0BABF38A-8A0D-492E-BD20-6CF4D46B50BD}"/>
          </ac:spMkLst>
        </pc:spChg>
        <pc:spChg chg="add del">
          <ac:chgData name="Sawant, Ms. Vidisha Vijay" userId="619cfcdd-eaa3-4c74-87c9-3e7f85b30f09" providerId="ADAL" clId="{F14B2C21-7E09-418D-83EB-74A7CA8B895D}" dt="2023-02-06T18:52:31.322" v="2206"/>
          <ac:spMkLst>
            <pc:docMk/>
            <pc:sldMk cId="3121400193" sldId="312"/>
            <ac:spMk id="14" creationId="{43A9B7B3-F171-4C25-99FC-C54250F0649B}"/>
          </ac:spMkLst>
        </pc:spChg>
        <pc:spChg chg="add del">
          <ac:chgData name="Sawant, Ms. Vidisha Vijay" userId="619cfcdd-eaa3-4c74-87c9-3e7f85b30f09" providerId="ADAL" clId="{F14B2C21-7E09-418D-83EB-74A7CA8B895D}" dt="2023-02-06T18:52:31.322" v="2206"/>
          <ac:spMkLst>
            <pc:docMk/>
            <pc:sldMk cId="3121400193" sldId="312"/>
            <ac:spMk id="16" creationId="{D2D5C7C5-9C27-4A61-9F57-1857D45320FD}"/>
          </ac:spMkLst>
        </pc:spChg>
        <pc:picChg chg="add del">
          <ac:chgData name="Sawant, Ms. Vidisha Vijay" userId="619cfcdd-eaa3-4c74-87c9-3e7f85b30f09" providerId="ADAL" clId="{F14B2C21-7E09-418D-83EB-74A7CA8B895D}" dt="2023-02-06T18:52:31.322" v="2206"/>
          <ac:picMkLst>
            <pc:docMk/>
            <pc:sldMk cId="3121400193" sldId="312"/>
            <ac:picMk id="12" creationId="{BC526B7A-4801-4FD1-95C8-03AF22629E87}"/>
          </ac:picMkLst>
        </pc:picChg>
        <pc:picChg chg="add del">
          <ac:chgData name="Sawant, Ms. Vidisha Vijay" userId="619cfcdd-eaa3-4c74-87c9-3e7f85b30f09" providerId="ADAL" clId="{F14B2C21-7E09-418D-83EB-74A7CA8B895D}" dt="2023-02-06T18:52:31.322" v="2206"/>
          <ac:picMkLst>
            <pc:docMk/>
            <pc:sldMk cId="3121400193" sldId="312"/>
            <ac:picMk id="19" creationId="{3B05D9A1-5C36-49D4-8D83-8782DE1E1BCB}"/>
          </ac:picMkLst>
        </pc:picChg>
        <pc:picChg chg="add del">
          <ac:chgData name="Sawant, Ms. Vidisha Vijay" userId="619cfcdd-eaa3-4c74-87c9-3e7f85b30f09" providerId="ADAL" clId="{F14B2C21-7E09-418D-83EB-74A7CA8B895D}" dt="2023-02-06T18:52:31.322" v="2206"/>
          <ac:picMkLst>
            <pc:docMk/>
            <pc:sldMk cId="3121400193" sldId="312"/>
            <ac:picMk id="20" creationId="{3D2C8D16-C3E9-4377-B192-9F3B9A8673D4}"/>
          </ac:picMkLst>
        </pc:picChg>
      </pc:sldChg>
      <pc:sldChg chg="delSp modSp new del mod">
        <pc:chgData name="Sawant, Ms. Vidisha Vijay" userId="619cfcdd-eaa3-4c74-87c9-3e7f85b30f09" providerId="ADAL" clId="{F14B2C21-7E09-418D-83EB-74A7CA8B895D}" dt="2023-02-06T16:52:01.668" v="1701" actId="2696"/>
        <pc:sldMkLst>
          <pc:docMk/>
          <pc:sldMk cId="4180093016" sldId="312"/>
        </pc:sldMkLst>
        <pc:spChg chg="mod">
          <ac:chgData name="Sawant, Ms. Vidisha Vijay" userId="619cfcdd-eaa3-4c74-87c9-3e7f85b30f09" providerId="ADAL" clId="{F14B2C21-7E09-418D-83EB-74A7CA8B895D}" dt="2023-02-06T16:51:39.643" v="1699" actId="20577"/>
          <ac:spMkLst>
            <pc:docMk/>
            <pc:sldMk cId="4180093016" sldId="312"/>
            <ac:spMk id="2" creationId="{38E50BE8-7C51-89FF-70CA-DB0370E5C7C7}"/>
          </ac:spMkLst>
        </pc:spChg>
        <pc:spChg chg="del">
          <ac:chgData name="Sawant, Ms. Vidisha Vijay" userId="619cfcdd-eaa3-4c74-87c9-3e7f85b30f09" providerId="ADAL" clId="{F14B2C21-7E09-418D-83EB-74A7CA8B895D}" dt="2023-02-06T16:51:45.826" v="1700" actId="478"/>
          <ac:spMkLst>
            <pc:docMk/>
            <pc:sldMk cId="4180093016" sldId="312"/>
            <ac:spMk id="3" creationId="{EC168EF6-01A5-1F64-1493-7007FB28CD2A}"/>
          </ac:spMkLst>
        </pc:spChg>
      </pc:sldChg>
      <pc:sldChg chg="addSp delSp modSp new mod">
        <pc:chgData name="Sawant, Ms. Vidisha Vijay" userId="619cfcdd-eaa3-4c74-87c9-3e7f85b30f09" providerId="ADAL" clId="{F14B2C21-7E09-418D-83EB-74A7CA8B895D}" dt="2023-02-06T20:13:16.245" v="3637" actId="122"/>
        <pc:sldMkLst>
          <pc:docMk/>
          <pc:sldMk cId="2723958351" sldId="313"/>
        </pc:sldMkLst>
        <pc:spChg chg="mod">
          <ac:chgData name="Sawant, Ms. Vidisha Vijay" userId="619cfcdd-eaa3-4c74-87c9-3e7f85b30f09" providerId="ADAL" clId="{F14B2C21-7E09-418D-83EB-74A7CA8B895D}" dt="2023-02-06T20:13:16.245" v="3637" actId="122"/>
          <ac:spMkLst>
            <pc:docMk/>
            <pc:sldMk cId="2723958351" sldId="313"/>
            <ac:spMk id="2" creationId="{7D17D623-28D5-5632-CCE3-5EB6A24E2CFF}"/>
          </ac:spMkLst>
        </pc:spChg>
        <pc:spChg chg="del">
          <ac:chgData name="Sawant, Ms. Vidisha Vijay" userId="619cfcdd-eaa3-4c74-87c9-3e7f85b30f09" providerId="ADAL" clId="{F14B2C21-7E09-418D-83EB-74A7CA8B895D}" dt="2023-02-06T17:27:56.939" v="2009" actId="478"/>
          <ac:spMkLst>
            <pc:docMk/>
            <pc:sldMk cId="2723958351" sldId="313"/>
            <ac:spMk id="3" creationId="{95CB8BE3-4B67-EC28-7F89-8A95DFA5BBDD}"/>
          </ac:spMkLst>
        </pc:spChg>
        <pc:graphicFrameChg chg="add mod modGraphic">
          <ac:chgData name="Sawant, Ms. Vidisha Vijay" userId="619cfcdd-eaa3-4c74-87c9-3e7f85b30f09" providerId="ADAL" clId="{F14B2C21-7E09-418D-83EB-74A7CA8B895D}" dt="2023-02-06T20:12:14.265" v="3635" actId="2165"/>
          <ac:graphicFrameMkLst>
            <pc:docMk/>
            <pc:sldMk cId="2723958351" sldId="313"/>
            <ac:graphicFrameMk id="4" creationId="{760B9142-DBE2-4B2E-2B24-7DC8489BF815}"/>
          </ac:graphicFrameMkLst>
        </pc:graphicFrameChg>
      </pc:sldChg>
      <pc:sldChg chg="addSp delSp modSp new mod setBg">
        <pc:chgData name="Sawant, Ms. Vidisha Vijay" userId="619cfcdd-eaa3-4c74-87c9-3e7f85b30f09" providerId="ADAL" clId="{F14B2C21-7E09-418D-83EB-74A7CA8B895D}" dt="2023-02-06T20:23:10.251" v="3685"/>
        <pc:sldMkLst>
          <pc:docMk/>
          <pc:sldMk cId="4293072381" sldId="314"/>
        </pc:sldMkLst>
        <pc:spChg chg="mod">
          <ac:chgData name="Sawant, Ms. Vidisha Vijay" userId="619cfcdd-eaa3-4c74-87c9-3e7f85b30f09" providerId="ADAL" clId="{F14B2C21-7E09-418D-83EB-74A7CA8B895D}" dt="2023-02-06T20:20:26.192" v="3666" actId="1076"/>
          <ac:spMkLst>
            <pc:docMk/>
            <pc:sldMk cId="4293072381" sldId="314"/>
            <ac:spMk id="2" creationId="{680DB3EB-1808-357B-05CC-97E9BB17FD9F}"/>
          </ac:spMkLst>
        </pc:spChg>
        <pc:spChg chg="add del mod">
          <ac:chgData name="Sawant, Ms. Vidisha Vijay" userId="619cfcdd-eaa3-4c74-87c9-3e7f85b30f09" providerId="ADAL" clId="{F14B2C21-7E09-418D-83EB-74A7CA8B895D}" dt="2023-02-06T19:19:51.745" v="3253" actId="26606"/>
          <ac:spMkLst>
            <pc:docMk/>
            <pc:sldMk cId="4293072381" sldId="314"/>
            <ac:spMk id="3" creationId="{55293DA1-B988-0376-BE39-1923455C6AC7}"/>
          </ac:spMkLst>
        </pc:spChg>
        <pc:spChg chg="add del">
          <ac:chgData name="Sawant, Ms. Vidisha Vijay" userId="619cfcdd-eaa3-4c74-87c9-3e7f85b30f09" providerId="ADAL" clId="{F14B2C21-7E09-418D-83EB-74A7CA8B895D}" dt="2023-02-06T19:19:49.072" v="3250" actId="26606"/>
          <ac:spMkLst>
            <pc:docMk/>
            <pc:sldMk cId="4293072381" sldId="314"/>
            <ac:spMk id="9" creationId="{43A9B7B3-F171-4C25-99FC-C54250F0649B}"/>
          </ac:spMkLst>
        </pc:spChg>
        <pc:spChg chg="add del">
          <ac:chgData name="Sawant, Ms. Vidisha Vijay" userId="619cfcdd-eaa3-4c74-87c9-3e7f85b30f09" providerId="ADAL" clId="{F14B2C21-7E09-418D-83EB-74A7CA8B895D}" dt="2023-02-06T19:19:49.072" v="3250" actId="26606"/>
          <ac:spMkLst>
            <pc:docMk/>
            <pc:sldMk cId="4293072381" sldId="314"/>
            <ac:spMk id="11" creationId="{D2D5C7C5-9C27-4A61-9F57-1857D45320FD}"/>
          </ac:spMkLst>
        </pc:spChg>
        <pc:spChg chg="add del">
          <ac:chgData name="Sawant, Ms. Vidisha Vijay" userId="619cfcdd-eaa3-4c74-87c9-3e7f85b30f09" providerId="ADAL" clId="{F14B2C21-7E09-418D-83EB-74A7CA8B895D}" dt="2023-02-06T19:19:51.700" v="3252" actId="26606"/>
          <ac:spMkLst>
            <pc:docMk/>
            <pc:sldMk cId="4293072381" sldId="314"/>
            <ac:spMk id="17" creationId="{43A9B7B3-F171-4C25-99FC-C54250F0649B}"/>
          </ac:spMkLst>
        </pc:spChg>
        <pc:spChg chg="add del">
          <ac:chgData name="Sawant, Ms. Vidisha Vijay" userId="619cfcdd-eaa3-4c74-87c9-3e7f85b30f09" providerId="ADAL" clId="{F14B2C21-7E09-418D-83EB-74A7CA8B895D}" dt="2023-02-06T19:19:51.700" v="3252" actId="26606"/>
          <ac:spMkLst>
            <pc:docMk/>
            <pc:sldMk cId="4293072381" sldId="314"/>
            <ac:spMk id="18" creationId="{D2D5C7C5-9C27-4A61-9F57-1857D45320FD}"/>
          </ac:spMkLst>
        </pc:spChg>
        <pc:spChg chg="add">
          <ac:chgData name="Sawant, Ms. Vidisha Vijay" userId="619cfcdd-eaa3-4c74-87c9-3e7f85b30f09" providerId="ADAL" clId="{F14B2C21-7E09-418D-83EB-74A7CA8B895D}" dt="2023-02-06T19:19:51.745" v="3253" actId="26606"/>
          <ac:spMkLst>
            <pc:docMk/>
            <pc:sldMk cId="4293072381" sldId="314"/>
            <ac:spMk id="22" creationId="{43A9B7B3-F171-4C25-99FC-C54250F0649B}"/>
          </ac:spMkLst>
        </pc:spChg>
        <pc:spChg chg="add">
          <ac:chgData name="Sawant, Ms. Vidisha Vijay" userId="619cfcdd-eaa3-4c74-87c9-3e7f85b30f09" providerId="ADAL" clId="{F14B2C21-7E09-418D-83EB-74A7CA8B895D}" dt="2023-02-06T19:19:51.745" v="3253" actId="26606"/>
          <ac:spMkLst>
            <pc:docMk/>
            <pc:sldMk cId="4293072381" sldId="314"/>
            <ac:spMk id="23" creationId="{D2D5C7C5-9C27-4A61-9F57-1857D45320FD}"/>
          </ac:spMkLst>
        </pc:spChg>
        <pc:grpChg chg="add del">
          <ac:chgData name="Sawant, Ms. Vidisha Vijay" userId="619cfcdd-eaa3-4c74-87c9-3e7f85b30f09" providerId="ADAL" clId="{F14B2C21-7E09-418D-83EB-74A7CA8B895D}" dt="2023-02-06T19:19:49.072" v="3250" actId="26606"/>
          <ac:grpSpMkLst>
            <pc:docMk/>
            <pc:sldMk cId="4293072381" sldId="314"/>
            <ac:grpSpMk id="13" creationId="{12B335A1-0110-4D6F-BC0E-DCDCB432032B}"/>
          </ac:grpSpMkLst>
        </pc:grpChg>
        <pc:grpChg chg="add del">
          <ac:chgData name="Sawant, Ms. Vidisha Vijay" userId="619cfcdd-eaa3-4c74-87c9-3e7f85b30f09" providerId="ADAL" clId="{F14B2C21-7E09-418D-83EB-74A7CA8B895D}" dt="2023-02-06T19:19:51.700" v="3252" actId="26606"/>
          <ac:grpSpMkLst>
            <pc:docMk/>
            <pc:sldMk cId="4293072381" sldId="314"/>
            <ac:grpSpMk id="19" creationId="{12B335A1-0110-4D6F-BC0E-DCDCB432032B}"/>
          </ac:grpSpMkLst>
        </pc:grpChg>
        <pc:grpChg chg="add">
          <ac:chgData name="Sawant, Ms. Vidisha Vijay" userId="619cfcdd-eaa3-4c74-87c9-3e7f85b30f09" providerId="ADAL" clId="{F14B2C21-7E09-418D-83EB-74A7CA8B895D}" dt="2023-02-06T19:19:51.745" v="3253" actId="26606"/>
          <ac:grpSpMkLst>
            <pc:docMk/>
            <pc:sldMk cId="4293072381" sldId="314"/>
            <ac:grpSpMk id="24" creationId="{12B335A1-0110-4D6F-BC0E-DCDCB432032B}"/>
          </ac:grpSpMkLst>
        </pc:grpChg>
        <pc:graphicFrameChg chg="add del">
          <ac:chgData name="Sawant, Ms. Vidisha Vijay" userId="619cfcdd-eaa3-4c74-87c9-3e7f85b30f09" providerId="ADAL" clId="{F14B2C21-7E09-418D-83EB-74A7CA8B895D}" dt="2023-02-06T19:19:49.072" v="3250" actId="26606"/>
          <ac:graphicFrameMkLst>
            <pc:docMk/>
            <pc:sldMk cId="4293072381" sldId="314"/>
            <ac:graphicFrameMk id="5" creationId="{0F1835E0-ED72-9F7A-C716-32A2B7ED2DAF}"/>
          </ac:graphicFrameMkLst>
        </pc:graphicFrameChg>
        <pc:graphicFrameChg chg="add del">
          <ac:chgData name="Sawant, Ms. Vidisha Vijay" userId="619cfcdd-eaa3-4c74-87c9-3e7f85b30f09" providerId="ADAL" clId="{F14B2C21-7E09-418D-83EB-74A7CA8B895D}" dt="2023-02-06T19:19:51.700" v="3252" actId="26606"/>
          <ac:graphicFrameMkLst>
            <pc:docMk/>
            <pc:sldMk cId="4293072381" sldId="314"/>
            <ac:graphicFrameMk id="20" creationId="{69B01802-BF5E-1FBF-43E1-A5D700446D7A}"/>
          </ac:graphicFrameMkLst>
        </pc:graphicFrameChg>
        <pc:graphicFrameChg chg="add mod modGraphic">
          <ac:chgData name="Sawant, Ms. Vidisha Vijay" userId="619cfcdd-eaa3-4c74-87c9-3e7f85b30f09" providerId="ADAL" clId="{F14B2C21-7E09-418D-83EB-74A7CA8B895D}" dt="2023-02-06T20:23:10.251" v="3685"/>
          <ac:graphicFrameMkLst>
            <pc:docMk/>
            <pc:sldMk cId="4293072381" sldId="314"/>
            <ac:graphicFrameMk id="25" creationId="{0F1835E0-ED72-9F7A-C716-32A2B7ED2DAF}"/>
          </ac:graphicFrameMkLst>
        </pc:graphicFrameChg>
      </pc:sldChg>
      <pc:sldChg chg="addSp delSp modSp new mod setBg">
        <pc:chgData name="Sawant, Ms. Vidisha Vijay" userId="619cfcdd-eaa3-4c74-87c9-3e7f85b30f09" providerId="ADAL" clId="{F14B2C21-7E09-418D-83EB-74A7CA8B895D}" dt="2023-02-06T21:48:07.441" v="4294" actId="2085"/>
        <pc:sldMkLst>
          <pc:docMk/>
          <pc:sldMk cId="870680203" sldId="315"/>
        </pc:sldMkLst>
        <pc:spChg chg="mod">
          <ac:chgData name="Sawant, Ms. Vidisha Vijay" userId="619cfcdd-eaa3-4c74-87c9-3e7f85b30f09" providerId="ADAL" clId="{F14B2C21-7E09-418D-83EB-74A7CA8B895D}" dt="2023-02-06T20:20:48.007" v="3672" actId="14100"/>
          <ac:spMkLst>
            <pc:docMk/>
            <pc:sldMk cId="870680203" sldId="315"/>
            <ac:spMk id="2" creationId="{C8B05CAB-2A93-4CF3-D6E9-86C350B4722B}"/>
          </ac:spMkLst>
        </pc:spChg>
        <pc:spChg chg="add del mod">
          <ac:chgData name="Sawant, Ms. Vidisha Vijay" userId="619cfcdd-eaa3-4c74-87c9-3e7f85b30f09" providerId="ADAL" clId="{F14B2C21-7E09-418D-83EB-74A7CA8B895D}" dt="2023-02-06T19:20:19.162" v="3256" actId="26606"/>
          <ac:spMkLst>
            <pc:docMk/>
            <pc:sldMk cId="870680203" sldId="315"/>
            <ac:spMk id="3" creationId="{A574E87F-A16F-6C15-A008-180D56A16BF5}"/>
          </ac:spMkLst>
        </pc:spChg>
        <pc:spChg chg="add del">
          <ac:chgData name="Sawant, Ms. Vidisha Vijay" userId="619cfcdd-eaa3-4c74-87c9-3e7f85b30f09" providerId="ADAL" clId="{F14B2C21-7E09-418D-83EB-74A7CA8B895D}" dt="2023-02-06T19:20:19.134" v="3255" actId="26606"/>
          <ac:spMkLst>
            <pc:docMk/>
            <pc:sldMk cId="870680203" sldId="315"/>
            <ac:spMk id="9" creationId="{8651CFA9-6065-4243-AC48-858E359780B1}"/>
          </ac:spMkLst>
        </pc:spChg>
        <pc:spChg chg="add del">
          <ac:chgData name="Sawant, Ms. Vidisha Vijay" userId="619cfcdd-eaa3-4c74-87c9-3e7f85b30f09" providerId="ADAL" clId="{F14B2C21-7E09-418D-83EB-74A7CA8B895D}" dt="2023-02-06T19:20:19.134" v="3255" actId="26606"/>
          <ac:spMkLst>
            <pc:docMk/>
            <pc:sldMk cId="870680203" sldId="315"/>
            <ac:spMk id="11" creationId="{37962AE0-6A1C-4B76-9D52-10E5E6D7D3BB}"/>
          </ac:spMkLst>
        </pc:spChg>
        <pc:grpChg chg="add del">
          <ac:chgData name="Sawant, Ms. Vidisha Vijay" userId="619cfcdd-eaa3-4c74-87c9-3e7f85b30f09" providerId="ADAL" clId="{F14B2C21-7E09-418D-83EB-74A7CA8B895D}" dt="2023-02-06T19:20:19.134" v="3255" actId="26606"/>
          <ac:grpSpMkLst>
            <pc:docMk/>
            <pc:sldMk cId="870680203" sldId="315"/>
            <ac:grpSpMk id="13" creationId="{7AB7BDB5-BE0D-446B-AA57-16A1D859E52B}"/>
          </ac:grpSpMkLst>
        </pc:grpChg>
        <pc:graphicFrameChg chg="add del">
          <ac:chgData name="Sawant, Ms. Vidisha Vijay" userId="619cfcdd-eaa3-4c74-87c9-3e7f85b30f09" providerId="ADAL" clId="{F14B2C21-7E09-418D-83EB-74A7CA8B895D}" dt="2023-02-06T19:20:19.134" v="3255" actId="26606"/>
          <ac:graphicFrameMkLst>
            <pc:docMk/>
            <pc:sldMk cId="870680203" sldId="315"/>
            <ac:graphicFrameMk id="5" creationId="{D3A4B071-D8D6-74DE-786A-9FE3F7DBAC70}"/>
          </ac:graphicFrameMkLst>
        </pc:graphicFrameChg>
        <pc:graphicFrameChg chg="add mod modGraphic">
          <ac:chgData name="Sawant, Ms. Vidisha Vijay" userId="619cfcdd-eaa3-4c74-87c9-3e7f85b30f09" providerId="ADAL" clId="{F14B2C21-7E09-418D-83EB-74A7CA8B895D}" dt="2023-02-06T21:48:07.441" v="4294" actId="2085"/>
          <ac:graphicFrameMkLst>
            <pc:docMk/>
            <pc:sldMk cId="870680203" sldId="315"/>
            <ac:graphicFrameMk id="17" creationId="{409311A6-B88F-1898-1903-58EE7E7DD757}"/>
          </ac:graphicFrameMkLst>
        </pc:graphicFrameChg>
      </pc:sldChg>
      <pc:sldChg chg="addSp delSp modSp new mod setBg">
        <pc:chgData name="Sawant, Ms. Vidisha Vijay" userId="619cfcdd-eaa3-4c74-87c9-3e7f85b30f09" providerId="ADAL" clId="{F14B2C21-7E09-418D-83EB-74A7CA8B895D}" dt="2023-02-06T20:24:34.226" v="3723" actId="404"/>
        <pc:sldMkLst>
          <pc:docMk/>
          <pc:sldMk cId="692900526" sldId="316"/>
        </pc:sldMkLst>
        <pc:spChg chg="mod">
          <ac:chgData name="Sawant, Ms. Vidisha Vijay" userId="619cfcdd-eaa3-4c74-87c9-3e7f85b30f09" providerId="ADAL" clId="{F14B2C21-7E09-418D-83EB-74A7CA8B895D}" dt="2023-02-06T19:20:50.861" v="3261" actId="26606"/>
          <ac:spMkLst>
            <pc:docMk/>
            <pc:sldMk cId="692900526" sldId="316"/>
            <ac:spMk id="2" creationId="{3A464266-1C97-4473-BDF7-723E4FB0A30F}"/>
          </ac:spMkLst>
        </pc:spChg>
        <pc:spChg chg="add del mod">
          <ac:chgData name="Sawant, Ms. Vidisha Vijay" userId="619cfcdd-eaa3-4c74-87c9-3e7f85b30f09" providerId="ADAL" clId="{F14B2C21-7E09-418D-83EB-74A7CA8B895D}" dt="2023-02-06T19:20:50.861" v="3261" actId="26606"/>
          <ac:spMkLst>
            <pc:docMk/>
            <pc:sldMk cId="692900526" sldId="316"/>
            <ac:spMk id="3" creationId="{4A6271D5-F0F1-208C-6194-350DF6F5457E}"/>
          </ac:spMkLst>
        </pc:spChg>
        <pc:spChg chg="add del">
          <ac:chgData name="Sawant, Ms. Vidisha Vijay" userId="619cfcdd-eaa3-4c74-87c9-3e7f85b30f09" providerId="ADAL" clId="{F14B2C21-7E09-418D-83EB-74A7CA8B895D}" dt="2023-02-06T19:20:42.280" v="3258" actId="26606"/>
          <ac:spMkLst>
            <pc:docMk/>
            <pc:sldMk cId="692900526" sldId="316"/>
            <ac:spMk id="9" creationId="{43A9B7B3-F171-4C25-99FC-C54250F0649B}"/>
          </ac:spMkLst>
        </pc:spChg>
        <pc:spChg chg="add del">
          <ac:chgData name="Sawant, Ms. Vidisha Vijay" userId="619cfcdd-eaa3-4c74-87c9-3e7f85b30f09" providerId="ADAL" clId="{F14B2C21-7E09-418D-83EB-74A7CA8B895D}" dt="2023-02-06T19:20:42.280" v="3258" actId="26606"/>
          <ac:spMkLst>
            <pc:docMk/>
            <pc:sldMk cId="692900526" sldId="316"/>
            <ac:spMk id="11" creationId="{D2D5C7C5-9C27-4A61-9F57-1857D45320FD}"/>
          </ac:spMkLst>
        </pc:spChg>
        <pc:spChg chg="add del">
          <ac:chgData name="Sawant, Ms. Vidisha Vijay" userId="619cfcdd-eaa3-4c74-87c9-3e7f85b30f09" providerId="ADAL" clId="{F14B2C21-7E09-418D-83EB-74A7CA8B895D}" dt="2023-02-06T19:20:50.819" v="3260" actId="26606"/>
          <ac:spMkLst>
            <pc:docMk/>
            <pc:sldMk cId="692900526" sldId="316"/>
            <ac:spMk id="18" creationId="{8651CFA9-6065-4243-AC48-858E359780B1}"/>
          </ac:spMkLst>
        </pc:spChg>
        <pc:spChg chg="add del">
          <ac:chgData name="Sawant, Ms. Vidisha Vijay" userId="619cfcdd-eaa3-4c74-87c9-3e7f85b30f09" providerId="ADAL" clId="{F14B2C21-7E09-418D-83EB-74A7CA8B895D}" dt="2023-02-06T19:20:50.819" v="3260" actId="26606"/>
          <ac:spMkLst>
            <pc:docMk/>
            <pc:sldMk cId="692900526" sldId="316"/>
            <ac:spMk id="19" creationId="{E8B2F707-EF35-4955-8439-F76145F3CD7E}"/>
          </ac:spMkLst>
        </pc:spChg>
        <pc:spChg chg="add del">
          <ac:chgData name="Sawant, Ms. Vidisha Vijay" userId="619cfcdd-eaa3-4c74-87c9-3e7f85b30f09" providerId="ADAL" clId="{F14B2C21-7E09-418D-83EB-74A7CA8B895D}" dt="2023-02-06T19:20:50.819" v="3260" actId="26606"/>
          <ac:spMkLst>
            <pc:docMk/>
            <pc:sldMk cId="692900526" sldId="316"/>
            <ac:spMk id="20" creationId="{DA476813-4CEE-408B-852D-3E51E30B17BE}"/>
          </ac:spMkLst>
        </pc:spChg>
        <pc:spChg chg="add del">
          <ac:chgData name="Sawant, Ms. Vidisha Vijay" userId="619cfcdd-eaa3-4c74-87c9-3e7f85b30f09" providerId="ADAL" clId="{F14B2C21-7E09-418D-83EB-74A7CA8B895D}" dt="2023-02-06T19:20:50.819" v="3260" actId="26606"/>
          <ac:spMkLst>
            <pc:docMk/>
            <pc:sldMk cId="692900526" sldId="316"/>
            <ac:spMk id="22" creationId="{4A6271D5-F0F1-208C-6194-350DF6F5457E}"/>
          </ac:spMkLst>
        </pc:spChg>
        <pc:spChg chg="add">
          <ac:chgData name="Sawant, Ms. Vidisha Vijay" userId="619cfcdd-eaa3-4c74-87c9-3e7f85b30f09" providerId="ADAL" clId="{F14B2C21-7E09-418D-83EB-74A7CA8B895D}" dt="2023-02-06T19:20:50.861" v="3261" actId="26606"/>
          <ac:spMkLst>
            <pc:docMk/>
            <pc:sldMk cId="692900526" sldId="316"/>
            <ac:spMk id="24" creationId="{43A9B7B3-F171-4C25-99FC-C54250F0649B}"/>
          </ac:spMkLst>
        </pc:spChg>
        <pc:spChg chg="add">
          <ac:chgData name="Sawant, Ms. Vidisha Vijay" userId="619cfcdd-eaa3-4c74-87c9-3e7f85b30f09" providerId="ADAL" clId="{F14B2C21-7E09-418D-83EB-74A7CA8B895D}" dt="2023-02-06T19:20:50.861" v="3261" actId="26606"/>
          <ac:spMkLst>
            <pc:docMk/>
            <pc:sldMk cId="692900526" sldId="316"/>
            <ac:spMk id="25" creationId="{D2D5C7C5-9C27-4A61-9F57-1857D45320FD}"/>
          </ac:spMkLst>
        </pc:spChg>
        <pc:grpChg chg="add del">
          <ac:chgData name="Sawant, Ms. Vidisha Vijay" userId="619cfcdd-eaa3-4c74-87c9-3e7f85b30f09" providerId="ADAL" clId="{F14B2C21-7E09-418D-83EB-74A7CA8B895D}" dt="2023-02-06T19:20:42.280" v="3258" actId="26606"/>
          <ac:grpSpMkLst>
            <pc:docMk/>
            <pc:sldMk cId="692900526" sldId="316"/>
            <ac:grpSpMk id="13" creationId="{12B335A1-0110-4D6F-BC0E-DCDCB432032B}"/>
          </ac:grpSpMkLst>
        </pc:grpChg>
        <pc:grpChg chg="add del">
          <ac:chgData name="Sawant, Ms. Vidisha Vijay" userId="619cfcdd-eaa3-4c74-87c9-3e7f85b30f09" providerId="ADAL" clId="{F14B2C21-7E09-418D-83EB-74A7CA8B895D}" dt="2023-02-06T19:20:50.819" v="3260" actId="26606"/>
          <ac:grpSpMkLst>
            <pc:docMk/>
            <pc:sldMk cId="692900526" sldId="316"/>
            <ac:grpSpMk id="15" creationId="{245C754D-F6B0-4E8B-BCBC-51B5E2863D57}"/>
          </ac:grpSpMkLst>
        </pc:grpChg>
        <pc:grpChg chg="add">
          <ac:chgData name="Sawant, Ms. Vidisha Vijay" userId="619cfcdd-eaa3-4c74-87c9-3e7f85b30f09" providerId="ADAL" clId="{F14B2C21-7E09-418D-83EB-74A7CA8B895D}" dt="2023-02-06T19:20:50.861" v="3261" actId="26606"/>
          <ac:grpSpMkLst>
            <pc:docMk/>
            <pc:sldMk cId="692900526" sldId="316"/>
            <ac:grpSpMk id="26" creationId="{12B335A1-0110-4D6F-BC0E-DCDCB432032B}"/>
          </ac:grpSpMkLst>
        </pc:grpChg>
        <pc:graphicFrameChg chg="add del">
          <ac:chgData name="Sawant, Ms. Vidisha Vijay" userId="619cfcdd-eaa3-4c74-87c9-3e7f85b30f09" providerId="ADAL" clId="{F14B2C21-7E09-418D-83EB-74A7CA8B895D}" dt="2023-02-06T19:20:42.280" v="3258" actId="26606"/>
          <ac:graphicFrameMkLst>
            <pc:docMk/>
            <pc:sldMk cId="692900526" sldId="316"/>
            <ac:graphicFrameMk id="5" creationId="{B6551A33-84DF-B57C-79BF-1FCBEEFA83E5}"/>
          </ac:graphicFrameMkLst>
        </pc:graphicFrameChg>
        <pc:graphicFrameChg chg="add mod modGraphic">
          <ac:chgData name="Sawant, Ms. Vidisha Vijay" userId="619cfcdd-eaa3-4c74-87c9-3e7f85b30f09" providerId="ADAL" clId="{F14B2C21-7E09-418D-83EB-74A7CA8B895D}" dt="2023-02-06T20:24:34.226" v="3723" actId="404"/>
          <ac:graphicFrameMkLst>
            <pc:docMk/>
            <pc:sldMk cId="692900526" sldId="316"/>
            <ac:graphicFrameMk id="28" creationId="{B6551A33-84DF-B57C-79BF-1FCBEEFA83E5}"/>
          </ac:graphicFrameMkLst>
        </pc:graphicFrameChg>
        <pc:picChg chg="add del">
          <ac:chgData name="Sawant, Ms. Vidisha Vijay" userId="619cfcdd-eaa3-4c74-87c9-3e7f85b30f09" providerId="ADAL" clId="{F14B2C21-7E09-418D-83EB-74A7CA8B895D}" dt="2023-02-06T19:20:50.819" v="3260" actId="26606"/>
          <ac:picMkLst>
            <pc:docMk/>
            <pc:sldMk cId="692900526" sldId="316"/>
            <ac:picMk id="21" creationId="{0036A21F-29C1-FF1B-052A-F56F3022A0E6}"/>
          </ac:picMkLst>
        </pc:picChg>
      </pc:sldChg>
      <pc:sldChg chg="addSp delSp modSp new mod addAnim delAnim modAnim">
        <pc:chgData name="Sawant, Ms. Vidisha Vijay" userId="619cfcdd-eaa3-4c74-87c9-3e7f85b30f09" providerId="ADAL" clId="{F14B2C21-7E09-418D-83EB-74A7CA8B895D}" dt="2023-02-06T20:45:13.687" v="3763"/>
        <pc:sldMkLst>
          <pc:docMk/>
          <pc:sldMk cId="196155320" sldId="317"/>
        </pc:sldMkLst>
        <pc:spChg chg="del">
          <ac:chgData name="Sawant, Ms. Vidisha Vijay" userId="619cfcdd-eaa3-4c74-87c9-3e7f85b30f09" providerId="ADAL" clId="{F14B2C21-7E09-418D-83EB-74A7CA8B895D}" dt="2023-02-06T19:28:05.687" v="3342" actId="478"/>
          <ac:spMkLst>
            <pc:docMk/>
            <pc:sldMk cId="196155320" sldId="317"/>
            <ac:spMk id="2" creationId="{FE71A686-2349-82AE-BB6C-2909D2A735E7}"/>
          </ac:spMkLst>
        </pc:spChg>
        <pc:spChg chg="del">
          <ac:chgData name="Sawant, Ms. Vidisha Vijay" userId="619cfcdd-eaa3-4c74-87c9-3e7f85b30f09" providerId="ADAL" clId="{F14B2C21-7E09-418D-83EB-74A7CA8B895D}" dt="2023-02-06T19:28:03.446" v="3341" actId="478"/>
          <ac:spMkLst>
            <pc:docMk/>
            <pc:sldMk cId="196155320" sldId="317"/>
            <ac:spMk id="3" creationId="{22C4A19D-A69C-C805-CA34-A7C161B6CE28}"/>
          </ac:spMkLst>
        </pc:spChg>
        <pc:spChg chg="add del mod">
          <ac:chgData name="Sawant, Ms. Vidisha Vijay" userId="619cfcdd-eaa3-4c74-87c9-3e7f85b30f09" providerId="ADAL" clId="{F14B2C21-7E09-418D-83EB-74A7CA8B895D}" dt="2023-02-06T19:29:47.613" v="3359" actId="2711"/>
          <ac:spMkLst>
            <pc:docMk/>
            <pc:sldMk cId="196155320" sldId="317"/>
            <ac:spMk id="5" creationId="{6A5AF69B-D508-D2DD-069A-690BC027FA9E}"/>
          </ac:spMkLst>
        </pc:spChg>
        <pc:spChg chg="add del mod">
          <ac:chgData name="Sawant, Ms. Vidisha Vijay" userId="619cfcdd-eaa3-4c74-87c9-3e7f85b30f09" providerId="ADAL" clId="{F14B2C21-7E09-418D-83EB-74A7CA8B895D}" dt="2023-02-06T19:29:11.324" v="3355" actId="1076"/>
          <ac:spMkLst>
            <pc:docMk/>
            <pc:sldMk cId="196155320" sldId="317"/>
            <ac:spMk id="6" creationId="{D94D72AA-9445-3F3C-7148-10966348C22A}"/>
          </ac:spMkLst>
        </pc:spChg>
        <pc:spChg chg="add del mod">
          <ac:chgData name="Sawant, Ms. Vidisha Vijay" userId="619cfcdd-eaa3-4c74-87c9-3e7f85b30f09" providerId="ADAL" clId="{F14B2C21-7E09-418D-83EB-74A7CA8B895D}" dt="2023-02-06T19:29:41.270" v="3358" actId="2711"/>
          <ac:spMkLst>
            <pc:docMk/>
            <pc:sldMk cId="196155320" sldId="317"/>
            <ac:spMk id="7" creationId="{94CE3A11-359E-E9A5-B20D-68F164A5A549}"/>
          </ac:spMkLst>
        </pc:spChg>
        <pc:spChg chg="add del mod">
          <ac:chgData name="Sawant, Ms. Vidisha Vijay" userId="619cfcdd-eaa3-4c74-87c9-3e7f85b30f09" providerId="ADAL" clId="{F14B2C21-7E09-418D-83EB-74A7CA8B895D}" dt="2023-02-06T19:28:49.134" v="3351" actId="1076"/>
          <ac:spMkLst>
            <pc:docMk/>
            <pc:sldMk cId="196155320" sldId="317"/>
            <ac:spMk id="8" creationId="{21399A68-B678-6AF2-73DB-75467936C214}"/>
          </ac:spMkLst>
        </pc:spChg>
        <pc:spChg chg="add del mod">
          <ac:chgData name="Sawant, Ms. Vidisha Vijay" userId="619cfcdd-eaa3-4c74-87c9-3e7f85b30f09" providerId="ADAL" clId="{F14B2C21-7E09-418D-83EB-74A7CA8B895D}" dt="2023-02-06T19:28:57.075" v="3352" actId="1076"/>
          <ac:spMkLst>
            <pc:docMk/>
            <pc:sldMk cId="196155320" sldId="317"/>
            <ac:spMk id="9" creationId="{D22BE6F2-03A8-802C-D928-9ACADB86A7FD}"/>
          </ac:spMkLst>
        </pc:spChg>
        <pc:spChg chg="add del mod">
          <ac:chgData name="Sawant, Ms. Vidisha Vijay" userId="619cfcdd-eaa3-4c74-87c9-3e7f85b30f09" providerId="ADAL" clId="{F14B2C21-7E09-418D-83EB-74A7CA8B895D}" dt="2023-02-06T19:30:05.850" v="3363" actId="1076"/>
          <ac:spMkLst>
            <pc:docMk/>
            <pc:sldMk cId="196155320" sldId="317"/>
            <ac:spMk id="10" creationId="{D1C67A79-F016-145D-5A71-2A0DF7D0F662}"/>
          </ac:spMkLst>
        </pc:spChg>
        <pc:spChg chg="add del mod">
          <ac:chgData name="Sawant, Ms. Vidisha Vijay" userId="619cfcdd-eaa3-4c74-87c9-3e7f85b30f09" providerId="ADAL" clId="{F14B2C21-7E09-418D-83EB-74A7CA8B895D}" dt="2023-02-06T19:30:17.663" v="3367" actId="1076"/>
          <ac:spMkLst>
            <pc:docMk/>
            <pc:sldMk cId="196155320" sldId="317"/>
            <ac:spMk id="11" creationId="{A97C3EBB-77E7-218A-A73B-98843F1F2AE7}"/>
          </ac:spMkLst>
        </pc:spChg>
        <pc:spChg chg="add del mod">
          <ac:chgData name="Sawant, Ms. Vidisha Vijay" userId="619cfcdd-eaa3-4c74-87c9-3e7f85b30f09" providerId="ADAL" clId="{F14B2C21-7E09-418D-83EB-74A7CA8B895D}" dt="2023-02-06T19:29:05.291" v="3354" actId="1076"/>
          <ac:spMkLst>
            <pc:docMk/>
            <pc:sldMk cId="196155320" sldId="317"/>
            <ac:spMk id="12" creationId="{594D3B18-5BCC-3251-28A7-C1A14C24B418}"/>
          </ac:spMkLst>
        </pc:spChg>
        <pc:spChg chg="add del mod">
          <ac:chgData name="Sawant, Ms. Vidisha Vijay" userId="619cfcdd-eaa3-4c74-87c9-3e7f85b30f09" providerId="ADAL" clId="{F14B2C21-7E09-418D-83EB-74A7CA8B895D}" dt="2023-02-06T19:28:14.831" v="3345" actId="478"/>
          <ac:spMkLst>
            <pc:docMk/>
            <pc:sldMk cId="196155320" sldId="317"/>
            <ac:spMk id="15" creationId="{25A3A361-192E-19E0-E6AC-E64BE8F21324}"/>
          </ac:spMkLst>
        </pc:spChg>
        <pc:picChg chg="add del mod">
          <ac:chgData name="Sawant, Ms. Vidisha Vijay" userId="619cfcdd-eaa3-4c74-87c9-3e7f85b30f09" providerId="ADAL" clId="{F14B2C21-7E09-418D-83EB-74A7CA8B895D}" dt="2023-02-06T19:28:20.181" v="3346" actId="478"/>
          <ac:picMkLst>
            <pc:docMk/>
            <pc:sldMk cId="196155320" sldId="317"/>
            <ac:picMk id="4" creationId="{8B87545C-C36C-7722-6ECF-141E649678AB}"/>
          </ac:picMkLst>
        </pc:picChg>
        <pc:picChg chg="add del mod">
          <ac:chgData name="Sawant, Ms. Vidisha Vijay" userId="619cfcdd-eaa3-4c74-87c9-3e7f85b30f09" providerId="ADAL" clId="{F14B2C21-7E09-418D-83EB-74A7CA8B895D}" dt="2023-02-06T19:28:22.212" v="3347" actId="478"/>
          <ac:picMkLst>
            <pc:docMk/>
            <pc:sldMk cId="196155320" sldId="317"/>
            <ac:picMk id="13" creationId="{F810AFE4-2C82-4377-FA56-EFD344017E60}"/>
          </ac:picMkLst>
        </pc:picChg>
      </pc:sldChg>
      <pc:sldChg chg="addSp delSp modSp new mod setBg">
        <pc:chgData name="Sawant, Ms. Vidisha Vijay" userId="619cfcdd-eaa3-4c74-87c9-3e7f85b30f09" providerId="ADAL" clId="{F14B2C21-7E09-418D-83EB-74A7CA8B895D}" dt="2023-02-06T20:55:43.972" v="3841" actId="20577"/>
        <pc:sldMkLst>
          <pc:docMk/>
          <pc:sldMk cId="1332716332" sldId="318"/>
        </pc:sldMkLst>
        <pc:spChg chg="mod ord">
          <ac:chgData name="Sawant, Ms. Vidisha Vijay" userId="619cfcdd-eaa3-4c74-87c9-3e7f85b30f09" providerId="ADAL" clId="{F14B2C21-7E09-418D-83EB-74A7CA8B895D}" dt="2023-02-06T20:55:43.972" v="3841" actId="20577"/>
          <ac:spMkLst>
            <pc:docMk/>
            <pc:sldMk cId="1332716332" sldId="318"/>
            <ac:spMk id="2" creationId="{AC5FA23E-87EC-8D18-9D69-867708A66337}"/>
          </ac:spMkLst>
        </pc:spChg>
        <pc:spChg chg="del">
          <ac:chgData name="Sawant, Ms. Vidisha Vijay" userId="619cfcdd-eaa3-4c74-87c9-3e7f85b30f09" providerId="ADAL" clId="{F14B2C21-7E09-418D-83EB-74A7CA8B895D}" dt="2023-02-06T20:45:47.559" v="3766" actId="478"/>
          <ac:spMkLst>
            <pc:docMk/>
            <pc:sldMk cId="1332716332" sldId="318"/>
            <ac:spMk id="3" creationId="{E7598835-0640-28B2-C7BB-0A32BEA03770}"/>
          </ac:spMkLst>
        </pc:spChg>
        <pc:spChg chg="add del mod">
          <ac:chgData name="Sawant, Ms. Vidisha Vijay" userId="619cfcdd-eaa3-4c74-87c9-3e7f85b30f09" providerId="ADAL" clId="{F14B2C21-7E09-418D-83EB-74A7CA8B895D}" dt="2023-02-06T20:47:09.745" v="3788" actId="931"/>
          <ac:spMkLst>
            <pc:docMk/>
            <pc:sldMk cId="1332716332" sldId="318"/>
            <ac:spMk id="6" creationId="{4521D8BA-A8E3-878A-20E2-CD97B8F0F484}"/>
          </ac:spMkLst>
        </pc:spChg>
        <pc:spChg chg="add del">
          <ac:chgData name="Sawant, Ms. Vidisha Vijay" userId="619cfcdd-eaa3-4c74-87c9-3e7f85b30f09" providerId="ADAL" clId="{F14B2C21-7E09-418D-83EB-74A7CA8B895D}" dt="2023-02-06T20:52:59.621" v="3797" actId="26606"/>
          <ac:spMkLst>
            <pc:docMk/>
            <pc:sldMk cId="1332716332" sldId="318"/>
            <ac:spMk id="10" creationId="{0BABF38A-8A0D-492E-BD20-6CF4D46B50BD}"/>
          </ac:spMkLst>
        </pc:spChg>
        <pc:spChg chg="add del">
          <ac:chgData name="Sawant, Ms. Vidisha Vijay" userId="619cfcdd-eaa3-4c74-87c9-3e7f85b30f09" providerId="ADAL" clId="{F14B2C21-7E09-418D-83EB-74A7CA8B895D}" dt="2023-02-06T20:47:08.600" v="3786" actId="26606"/>
          <ac:spMkLst>
            <pc:docMk/>
            <pc:sldMk cId="1332716332" sldId="318"/>
            <ac:spMk id="11" creationId="{0BABF38A-8A0D-492E-BD20-6CF4D46B50BD}"/>
          </ac:spMkLst>
        </pc:spChg>
        <pc:spChg chg="add del">
          <ac:chgData name="Sawant, Ms. Vidisha Vijay" userId="619cfcdd-eaa3-4c74-87c9-3e7f85b30f09" providerId="ADAL" clId="{F14B2C21-7E09-418D-83EB-74A7CA8B895D}" dt="2023-02-06T20:52:59.621" v="3797" actId="26606"/>
          <ac:spMkLst>
            <pc:docMk/>
            <pc:sldMk cId="1332716332" sldId="318"/>
            <ac:spMk id="14" creationId="{1E644DE9-8D09-43E2-BA69-F57482CFC93A}"/>
          </ac:spMkLst>
        </pc:spChg>
        <pc:spChg chg="add del">
          <ac:chgData name="Sawant, Ms. Vidisha Vijay" userId="619cfcdd-eaa3-4c74-87c9-3e7f85b30f09" providerId="ADAL" clId="{F14B2C21-7E09-418D-83EB-74A7CA8B895D}" dt="2023-02-06T20:47:08.600" v="3786" actId="26606"/>
          <ac:spMkLst>
            <pc:docMk/>
            <pc:sldMk cId="1332716332" sldId="318"/>
            <ac:spMk id="15" creationId="{E2748806-3AF5-4078-830A-C1F26BF1B200}"/>
          </ac:spMkLst>
        </pc:spChg>
        <pc:spChg chg="add del">
          <ac:chgData name="Sawant, Ms. Vidisha Vijay" userId="619cfcdd-eaa3-4c74-87c9-3e7f85b30f09" providerId="ADAL" clId="{F14B2C21-7E09-418D-83EB-74A7CA8B895D}" dt="2023-02-06T20:52:59.621" v="3797" actId="26606"/>
          <ac:spMkLst>
            <pc:docMk/>
            <pc:sldMk cId="1332716332" sldId="318"/>
            <ac:spMk id="16" creationId="{6C23C919-B32E-40FF-B3D8-631316E84E3E}"/>
          </ac:spMkLst>
        </pc:spChg>
        <pc:spChg chg="add del">
          <ac:chgData name="Sawant, Ms. Vidisha Vijay" userId="619cfcdd-eaa3-4c74-87c9-3e7f85b30f09" providerId="ADAL" clId="{F14B2C21-7E09-418D-83EB-74A7CA8B895D}" dt="2023-02-06T20:47:08.600" v="3786" actId="26606"/>
          <ac:spMkLst>
            <pc:docMk/>
            <pc:sldMk cId="1332716332" sldId="318"/>
            <ac:spMk id="17" creationId="{BF991FCB-5132-414C-B377-526F56121B69}"/>
          </ac:spMkLst>
        </pc:spChg>
        <pc:spChg chg="add del">
          <ac:chgData name="Sawant, Ms. Vidisha Vijay" userId="619cfcdd-eaa3-4c74-87c9-3e7f85b30f09" providerId="ADAL" clId="{F14B2C21-7E09-418D-83EB-74A7CA8B895D}" dt="2023-02-06T20:47:08.600" v="3786" actId="26606"/>
          <ac:spMkLst>
            <pc:docMk/>
            <pc:sldMk cId="1332716332" sldId="318"/>
            <ac:spMk id="19" creationId="{F23DAFF7-4C98-4E0E-8986-198D54B6C1F0}"/>
          </ac:spMkLst>
        </pc:spChg>
        <pc:spChg chg="add del">
          <ac:chgData name="Sawant, Ms. Vidisha Vijay" userId="619cfcdd-eaa3-4c74-87c9-3e7f85b30f09" providerId="ADAL" clId="{F14B2C21-7E09-418D-83EB-74A7CA8B895D}" dt="2023-02-06T20:54:09.613" v="3805" actId="26606"/>
          <ac:spMkLst>
            <pc:docMk/>
            <pc:sldMk cId="1332716332" sldId="318"/>
            <ac:spMk id="25" creationId="{0BABF38A-8A0D-492E-BD20-6CF4D46B50BD}"/>
          </ac:spMkLst>
        </pc:spChg>
        <pc:spChg chg="add del">
          <ac:chgData name="Sawant, Ms. Vidisha Vijay" userId="619cfcdd-eaa3-4c74-87c9-3e7f85b30f09" providerId="ADAL" clId="{F14B2C21-7E09-418D-83EB-74A7CA8B895D}" dt="2023-02-06T20:54:09.613" v="3805" actId="26606"/>
          <ac:spMkLst>
            <pc:docMk/>
            <pc:sldMk cId="1332716332" sldId="318"/>
            <ac:spMk id="27" creationId="{E2748806-3AF5-4078-830A-C1F26BF1B200}"/>
          </ac:spMkLst>
        </pc:spChg>
        <pc:spChg chg="add del">
          <ac:chgData name="Sawant, Ms. Vidisha Vijay" userId="619cfcdd-eaa3-4c74-87c9-3e7f85b30f09" providerId="ADAL" clId="{F14B2C21-7E09-418D-83EB-74A7CA8B895D}" dt="2023-02-06T20:54:09.613" v="3805" actId="26606"/>
          <ac:spMkLst>
            <pc:docMk/>
            <pc:sldMk cId="1332716332" sldId="318"/>
            <ac:spMk id="28" creationId="{BF991FCB-5132-414C-B377-526F56121B69}"/>
          </ac:spMkLst>
        </pc:spChg>
        <pc:spChg chg="add del">
          <ac:chgData name="Sawant, Ms. Vidisha Vijay" userId="619cfcdd-eaa3-4c74-87c9-3e7f85b30f09" providerId="ADAL" clId="{F14B2C21-7E09-418D-83EB-74A7CA8B895D}" dt="2023-02-06T20:54:09.613" v="3805" actId="26606"/>
          <ac:spMkLst>
            <pc:docMk/>
            <pc:sldMk cId="1332716332" sldId="318"/>
            <ac:spMk id="29" creationId="{F23DAFF7-4C98-4E0E-8986-198D54B6C1F0}"/>
          </ac:spMkLst>
        </pc:spChg>
        <pc:spChg chg="add">
          <ac:chgData name="Sawant, Ms. Vidisha Vijay" userId="619cfcdd-eaa3-4c74-87c9-3e7f85b30f09" providerId="ADAL" clId="{F14B2C21-7E09-418D-83EB-74A7CA8B895D}" dt="2023-02-06T20:54:09.613" v="3805" actId="26606"/>
          <ac:spMkLst>
            <pc:docMk/>
            <pc:sldMk cId="1332716332" sldId="318"/>
            <ac:spMk id="34" creationId="{0BABF38A-8A0D-492E-BD20-6CF4D46B50BD}"/>
          </ac:spMkLst>
        </pc:spChg>
        <pc:spChg chg="add">
          <ac:chgData name="Sawant, Ms. Vidisha Vijay" userId="619cfcdd-eaa3-4c74-87c9-3e7f85b30f09" providerId="ADAL" clId="{F14B2C21-7E09-418D-83EB-74A7CA8B895D}" dt="2023-02-06T20:54:09.613" v="3805" actId="26606"/>
          <ac:spMkLst>
            <pc:docMk/>
            <pc:sldMk cId="1332716332" sldId="318"/>
            <ac:spMk id="38" creationId="{310E06F9-9F12-4D1B-92C0-4B30818D093E}"/>
          </ac:spMkLst>
        </pc:spChg>
        <pc:spChg chg="add">
          <ac:chgData name="Sawant, Ms. Vidisha Vijay" userId="619cfcdd-eaa3-4c74-87c9-3e7f85b30f09" providerId="ADAL" clId="{F14B2C21-7E09-418D-83EB-74A7CA8B895D}" dt="2023-02-06T20:54:09.613" v="3805" actId="26606"/>
          <ac:spMkLst>
            <pc:docMk/>
            <pc:sldMk cId="1332716332" sldId="318"/>
            <ac:spMk id="40" creationId="{7DA29CF3-8B8B-4DDF-A19B-72E0059DD5DC}"/>
          </ac:spMkLst>
        </pc:spChg>
        <pc:grpChg chg="add del">
          <ac:chgData name="Sawant, Ms. Vidisha Vijay" userId="619cfcdd-eaa3-4c74-87c9-3e7f85b30f09" providerId="ADAL" clId="{F14B2C21-7E09-418D-83EB-74A7CA8B895D}" dt="2023-02-06T20:52:59.621" v="3797" actId="26606"/>
          <ac:grpSpMkLst>
            <pc:docMk/>
            <pc:sldMk cId="1332716332" sldId="318"/>
            <ac:grpSpMk id="21" creationId="{5EDAD761-2CF4-463A-AD87-1D4E8549D7A5}"/>
          </ac:grpSpMkLst>
        </pc:grpChg>
        <pc:grpChg chg="add">
          <ac:chgData name="Sawant, Ms. Vidisha Vijay" userId="619cfcdd-eaa3-4c74-87c9-3e7f85b30f09" providerId="ADAL" clId="{F14B2C21-7E09-418D-83EB-74A7CA8B895D}" dt="2023-02-06T20:54:09.613" v="3805" actId="26606"/>
          <ac:grpSpMkLst>
            <pc:docMk/>
            <pc:sldMk cId="1332716332" sldId="318"/>
            <ac:grpSpMk id="42" creationId="{2C96D671-CB09-4A40-87DE-E5042068B0E0}"/>
          </ac:grpSpMkLst>
        </pc:grpChg>
        <pc:picChg chg="add del mod">
          <ac:chgData name="Sawant, Ms. Vidisha Vijay" userId="619cfcdd-eaa3-4c74-87c9-3e7f85b30f09" providerId="ADAL" clId="{F14B2C21-7E09-418D-83EB-74A7CA8B895D}" dt="2023-02-06T20:47:09.745" v="3788" actId="931"/>
          <ac:picMkLst>
            <pc:docMk/>
            <pc:sldMk cId="1332716332" sldId="318"/>
            <ac:picMk id="5" creationId="{DCA26DDF-E958-55FF-1271-1D050972F04E}"/>
          </ac:picMkLst>
        </pc:picChg>
        <pc:picChg chg="add mod ord">
          <ac:chgData name="Sawant, Ms. Vidisha Vijay" userId="619cfcdd-eaa3-4c74-87c9-3e7f85b30f09" providerId="ADAL" clId="{F14B2C21-7E09-418D-83EB-74A7CA8B895D}" dt="2023-02-06T20:54:16.508" v="3807" actId="1076"/>
          <ac:picMkLst>
            <pc:docMk/>
            <pc:sldMk cId="1332716332" sldId="318"/>
            <ac:picMk id="8" creationId="{50D6D857-75A7-8E12-452B-37DB838EE6A9}"/>
          </ac:picMkLst>
        </pc:picChg>
        <pc:picChg chg="add del">
          <ac:chgData name="Sawant, Ms. Vidisha Vijay" userId="619cfcdd-eaa3-4c74-87c9-3e7f85b30f09" providerId="ADAL" clId="{F14B2C21-7E09-418D-83EB-74A7CA8B895D}" dt="2023-02-06T20:52:59.621" v="3797" actId="26606"/>
          <ac:picMkLst>
            <pc:docMk/>
            <pc:sldMk cId="1332716332" sldId="318"/>
            <ac:picMk id="12" creationId="{BC526B7A-4801-4FD1-95C8-03AF22629E87}"/>
          </ac:picMkLst>
        </pc:picChg>
        <pc:picChg chg="add del">
          <ac:chgData name="Sawant, Ms. Vidisha Vijay" userId="619cfcdd-eaa3-4c74-87c9-3e7f85b30f09" providerId="ADAL" clId="{F14B2C21-7E09-418D-83EB-74A7CA8B895D}" dt="2023-02-06T20:47:08.600" v="3786" actId="26606"/>
          <ac:picMkLst>
            <pc:docMk/>
            <pc:sldMk cId="1332716332" sldId="318"/>
            <ac:picMk id="13" creationId="{BC526B7A-4801-4FD1-95C8-03AF22629E87}"/>
          </ac:picMkLst>
        </pc:picChg>
        <pc:picChg chg="add del">
          <ac:chgData name="Sawant, Ms. Vidisha Vijay" userId="619cfcdd-eaa3-4c74-87c9-3e7f85b30f09" providerId="ADAL" clId="{F14B2C21-7E09-418D-83EB-74A7CA8B895D}" dt="2023-02-06T20:54:09.613" v="3805" actId="26606"/>
          <ac:picMkLst>
            <pc:docMk/>
            <pc:sldMk cId="1332716332" sldId="318"/>
            <ac:picMk id="26" creationId="{BC526B7A-4801-4FD1-95C8-03AF22629E87}"/>
          </ac:picMkLst>
        </pc:picChg>
        <pc:picChg chg="add">
          <ac:chgData name="Sawant, Ms. Vidisha Vijay" userId="619cfcdd-eaa3-4c74-87c9-3e7f85b30f09" providerId="ADAL" clId="{F14B2C21-7E09-418D-83EB-74A7CA8B895D}" dt="2023-02-06T20:54:09.613" v="3805" actId="26606"/>
          <ac:picMkLst>
            <pc:docMk/>
            <pc:sldMk cId="1332716332" sldId="318"/>
            <ac:picMk id="36" creationId="{BC526B7A-4801-4FD1-95C8-03AF22629E87}"/>
          </ac:picMkLst>
        </pc:picChg>
      </pc:sldChg>
      <pc:sldChg chg="addSp delSp modSp new mod">
        <pc:chgData name="Sawant, Ms. Vidisha Vijay" userId="619cfcdd-eaa3-4c74-87c9-3e7f85b30f09" providerId="ADAL" clId="{F14B2C21-7E09-418D-83EB-74A7CA8B895D}" dt="2023-02-06T21:17:07.876" v="4146" actId="1076"/>
        <pc:sldMkLst>
          <pc:docMk/>
          <pc:sldMk cId="258198836" sldId="319"/>
        </pc:sldMkLst>
        <pc:spChg chg="mod">
          <ac:chgData name="Sawant, Ms. Vidisha Vijay" userId="619cfcdd-eaa3-4c74-87c9-3e7f85b30f09" providerId="ADAL" clId="{F14B2C21-7E09-418D-83EB-74A7CA8B895D}" dt="2023-02-06T21:16:11.418" v="4140" actId="122"/>
          <ac:spMkLst>
            <pc:docMk/>
            <pc:sldMk cId="258198836" sldId="319"/>
            <ac:spMk id="2" creationId="{25DBEFF6-3221-825A-349E-0032D3871AF4}"/>
          </ac:spMkLst>
        </pc:spChg>
        <pc:spChg chg="del">
          <ac:chgData name="Sawant, Ms. Vidisha Vijay" userId="619cfcdd-eaa3-4c74-87c9-3e7f85b30f09" providerId="ADAL" clId="{F14B2C21-7E09-418D-83EB-74A7CA8B895D}" dt="2023-02-06T21:16:28.142" v="4141"/>
          <ac:spMkLst>
            <pc:docMk/>
            <pc:sldMk cId="258198836" sldId="319"/>
            <ac:spMk id="3" creationId="{3D72E4BA-21D2-EBCC-A906-0F04D1563ECB}"/>
          </ac:spMkLst>
        </pc:spChg>
        <pc:picChg chg="add mod modCrop">
          <ac:chgData name="Sawant, Ms. Vidisha Vijay" userId="619cfcdd-eaa3-4c74-87c9-3e7f85b30f09" providerId="ADAL" clId="{F14B2C21-7E09-418D-83EB-74A7CA8B895D}" dt="2023-02-06T21:17:07.876" v="4146" actId="1076"/>
          <ac:picMkLst>
            <pc:docMk/>
            <pc:sldMk cId="258198836" sldId="319"/>
            <ac:picMk id="4" creationId="{FC7346C7-5212-7397-6AEF-D6CE5B51036C}"/>
          </ac:picMkLst>
        </pc:picChg>
      </pc:sldChg>
      <pc:sldChg chg="addSp delSp modSp new mod setBg">
        <pc:chgData name="Sawant, Ms. Vidisha Vijay" userId="619cfcdd-eaa3-4c74-87c9-3e7f85b30f09" providerId="ADAL" clId="{F14B2C21-7E09-418D-83EB-74A7CA8B895D}" dt="2023-02-06T21:31:58.458" v="4247" actId="14100"/>
        <pc:sldMkLst>
          <pc:docMk/>
          <pc:sldMk cId="1753421767" sldId="320"/>
        </pc:sldMkLst>
        <pc:spChg chg="mod">
          <ac:chgData name="Sawant, Ms. Vidisha Vijay" userId="619cfcdd-eaa3-4c74-87c9-3e7f85b30f09" providerId="ADAL" clId="{F14B2C21-7E09-418D-83EB-74A7CA8B895D}" dt="2023-02-06T21:31:58.458" v="4247" actId="14100"/>
          <ac:spMkLst>
            <pc:docMk/>
            <pc:sldMk cId="1753421767" sldId="320"/>
            <ac:spMk id="2" creationId="{4786B036-C013-12EF-A20F-B85BB4C2323F}"/>
          </ac:spMkLst>
        </pc:spChg>
        <pc:spChg chg="del">
          <ac:chgData name="Sawant, Ms. Vidisha Vijay" userId="619cfcdd-eaa3-4c74-87c9-3e7f85b30f09" providerId="ADAL" clId="{F14B2C21-7E09-418D-83EB-74A7CA8B895D}" dt="2023-02-06T21:29:30.076" v="4230" actId="22"/>
          <ac:spMkLst>
            <pc:docMk/>
            <pc:sldMk cId="1753421767" sldId="320"/>
            <ac:spMk id="3" creationId="{049FCE0F-D7E1-3851-2377-78FE1D616BA8}"/>
          </ac:spMkLst>
        </pc:spChg>
        <pc:spChg chg="add">
          <ac:chgData name="Sawant, Ms. Vidisha Vijay" userId="619cfcdd-eaa3-4c74-87c9-3e7f85b30f09" providerId="ADAL" clId="{F14B2C21-7E09-418D-83EB-74A7CA8B895D}" dt="2023-02-06T21:30:46.757" v="4234" actId="26606"/>
          <ac:spMkLst>
            <pc:docMk/>
            <pc:sldMk cId="1753421767" sldId="320"/>
            <ac:spMk id="12" creationId="{0BABF38A-8A0D-492E-BD20-6CF4D46B50BD}"/>
          </ac:spMkLst>
        </pc:spChg>
        <pc:spChg chg="add">
          <ac:chgData name="Sawant, Ms. Vidisha Vijay" userId="619cfcdd-eaa3-4c74-87c9-3e7f85b30f09" providerId="ADAL" clId="{F14B2C21-7E09-418D-83EB-74A7CA8B895D}" dt="2023-02-06T21:30:46.757" v="4234" actId="26606"/>
          <ac:spMkLst>
            <pc:docMk/>
            <pc:sldMk cId="1753421767" sldId="320"/>
            <ac:spMk id="16" creationId="{F1174801-1395-44C5-9B00-CCAC45C056E7}"/>
          </ac:spMkLst>
        </pc:spChg>
        <pc:spChg chg="add">
          <ac:chgData name="Sawant, Ms. Vidisha Vijay" userId="619cfcdd-eaa3-4c74-87c9-3e7f85b30f09" providerId="ADAL" clId="{F14B2C21-7E09-418D-83EB-74A7CA8B895D}" dt="2023-02-06T21:30:46.757" v="4234" actId="26606"/>
          <ac:spMkLst>
            <pc:docMk/>
            <pc:sldMk cId="1753421767" sldId="320"/>
            <ac:spMk id="18" creationId="{8BADB362-9771-4A3C-B9E5-6777F34C5041}"/>
          </ac:spMkLst>
        </pc:spChg>
        <pc:grpChg chg="add">
          <ac:chgData name="Sawant, Ms. Vidisha Vijay" userId="619cfcdd-eaa3-4c74-87c9-3e7f85b30f09" providerId="ADAL" clId="{F14B2C21-7E09-418D-83EB-74A7CA8B895D}" dt="2023-02-06T21:30:46.757" v="4234" actId="26606"/>
          <ac:grpSpMkLst>
            <pc:docMk/>
            <pc:sldMk cId="1753421767" sldId="320"/>
            <ac:grpSpMk id="20" creationId="{644D4363-EDF7-455D-B83A-9343AD20F584}"/>
          </ac:grpSpMkLst>
        </pc:grpChg>
        <pc:picChg chg="add mod ord">
          <ac:chgData name="Sawant, Ms. Vidisha Vijay" userId="619cfcdd-eaa3-4c74-87c9-3e7f85b30f09" providerId="ADAL" clId="{F14B2C21-7E09-418D-83EB-74A7CA8B895D}" dt="2023-02-06T21:31:48.905" v="4246" actId="1076"/>
          <ac:picMkLst>
            <pc:docMk/>
            <pc:sldMk cId="1753421767" sldId="320"/>
            <ac:picMk id="5" creationId="{B7681253-DB74-838D-7AEC-C781C390948B}"/>
          </ac:picMkLst>
        </pc:picChg>
        <pc:picChg chg="add mod">
          <ac:chgData name="Sawant, Ms. Vidisha Vijay" userId="619cfcdd-eaa3-4c74-87c9-3e7f85b30f09" providerId="ADAL" clId="{F14B2C21-7E09-418D-83EB-74A7CA8B895D}" dt="2023-02-06T21:31:44.664" v="4245" actId="1076"/>
          <ac:picMkLst>
            <pc:docMk/>
            <pc:sldMk cId="1753421767" sldId="320"/>
            <ac:picMk id="7" creationId="{8809F0F8-66A2-14F8-4A7C-DE548A4E44E5}"/>
          </ac:picMkLst>
        </pc:picChg>
        <pc:picChg chg="add">
          <ac:chgData name="Sawant, Ms. Vidisha Vijay" userId="619cfcdd-eaa3-4c74-87c9-3e7f85b30f09" providerId="ADAL" clId="{F14B2C21-7E09-418D-83EB-74A7CA8B895D}" dt="2023-02-06T21:30:46.757" v="4234" actId="26606"/>
          <ac:picMkLst>
            <pc:docMk/>
            <pc:sldMk cId="1753421767" sldId="320"/>
            <ac:picMk id="14" creationId="{BC526B7A-4801-4FD1-95C8-03AF22629E87}"/>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B0FD9-E04F-4F0D-AE7E-B946836A6C6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B182809-87E7-4762-AA51-E46B87358A1D}">
      <dgm:prSet/>
      <dgm:spPr/>
      <dgm:t>
        <a:bodyPr/>
        <a:lstStyle/>
        <a:p>
          <a:r>
            <a:rPr lang="en-US" dirty="0"/>
            <a:t>Team members roles and responsibilities</a:t>
          </a:r>
        </a:p>
      </dgm:t>
    </dgm:pt>
    <dgm:pt modelId="{5FE54C7A-801D-475F-8681-D9B04F1EE2FE}" type="parTrans" cxnId="{A7554F95-B7B8-4E91-90DA-4D712D1FA646}">
      <dgm:prSet/>
      <dgm:spPr/>
      <dgm:t>
        <a:bodyPr/>
        <a:lstStyle/>
        <a:p>
          <a:endParaRPr lang="en-US"/>
        </a:p>
      </dgm:t>
    </dgm:pt>
    <dgm:pt modelId="{176E297F-3CF0-4588-8E2B-7449929A2988}" type="sibTrans" cxnId="{A7554F95-B7B8-4E91-90DA-4D712D1FA646}">
      <dgm:prSet/>
      <dgm:spPr/>
      <dgm:t>
        <a:bodyPr/>
        <a:lstStyle/>
        <a:p>
          <a:endParaRPr lang="en-US"/>
        </a:p>
      </dgm:t>
    </dgm:pt>
    <dgm:pt modelId="{23D51A32-BF7E-489A-AECF-CF98CCAD70D1}">
      <dgm:prSet/>
      <dgm:spPr/>
      <dgm:t>
        <a:bodyPr/>
        <a:lstStyle/>
        <a:p>
          <a:r>
            <a:rPr lang="en-US"/>
            <a:t>Improvements made from professor feedback</a:t>
          </a:r>
        </a:p>
      </dgm:t>
    </dgm:pt>
    <dgm:pt modelId="{02369C00-C823-49DB-9F94-B9BB49C7F59F}" type="parTrans" cxnId="{208C19F4-93AF-4B06-9E18-FD52B2529E86}">
      <dgm:prSet/>
      <dgm:spPr/>
      <dgm:t>
        <a:bodyPr/>
        <a:lstStyle/>
        <a:p>
          <a:endParaRPr lang="en-US"/>
        </a:p>
      </dgm:t>
    </dgm:pt>
    <dgm:pt modelId="{5AD8F0A3-A304-4FB1-B978-7BC92A2C828C}" type="sibTrans" cxnId="{208C19F4-93AF-4B06-9E18-FD52B2529E86}">
      <dgm:prSet/>
      <dgm:spPr/>
      <dgm:t>
        <a:bodyPr/>
        <a:lstStyle/>
        <a:p>
          <a:endParaRPr lang="en-US"/>
        </a:p>
      </dgm:t>
    </dgm:pt>
    <dgm:pt modelId="{9E1B1AE3-B4F6-4D5A-86B1-28FE0C028B6B}">
      <dgm:prSet/>
      <dgm:spPr/>
      <dgm:t>
        <a:bodyPr/>
        <a:lstStyle/>
        <a:p>
          <a:r>
            <a:rPr lang="en-US" dirty="0"/>
            <a:t>Project description</a:t>
          </a:r>
        </a:p>
      </dgm:t>
    </dgm:pt>
    <dgm:pt modelId="{6F5D828E-5450-457F-81EA-4CD099345802}" type="parTrans" cxnId="{32A04A72-E7F3-4CC9-8F24-76AAC15BA843}">
      <dgm:prSet/>
      <dgm:spPr/>
      <dgm:t>
        <a:bodyPr/>
        <a:lstStyle/>
        <a:p>
          <a:endParaRPr lang="en-US"/>
        </a:p>
      </dgm:t>
    </dgm:pt>
    <dgm:pt modelId="{91F37F2E-D618-49DD-80BF-D41CB9256D7A}" type="sibTrans" cxnId="{32A04A72-E7F3-4CC9-8F24-76AAC15BA843}">
      <dgm:prSet/>
      <dgm:spPr/>
      <dgm:t>
        <a:bodyPr/>
        <a:lstStyle/>
        <a:p>
          <a:endParaRPr lang="en-US"/>
        </a:p>
      </dgm:t>
    </dgm:pt>
    <dgm:pt modelId="{F60879D4-FA14-4394-B557-13437A4A3ACD}">
      <dgm:prSet/>
      <dgm:spPr/>
      <dgm:t>
        <a:bodyPr/>
        <a:lstStyle/>
        <a:p>
          <a:r>
            <a:rPr lang="en-US"/>
            <a:t>Team working agreement</a:t>
          </a:r>
        </a:p>
      </dgm:t>
    </dgm:pt>
    <dgm:pt modelId="{BC07C81B-1BD5-4474-8A59-3DDECF99605B}" type="parTrans" cxnId="{395BAE37-C980-480B-AEBF-D537BF459794}">
      <dgm:prSet/>
      <dgm:spPr/>
      <dgm:t>
        <a:bodyPr/>
        <a:lstStyle/>
        <a:p>
          <a:endParaRPr lang="en-US"/>
        </a:p>
      </dgm:t>
    </dgm:pt>
    <dgm:pt modelId="{A4E01CC0-15FD-46D3-A483-31F0368B6CC9}" type="sibTrans" cxnId="{395BAE37-C980-480B-AEBF-D537BF459794}">
      <dgm:prSet/>
      <dgm:spPr/>
      <dgm:t>
        <a:bodyPr/>
        <a:lstStyle/>
        <a:p>
          <a:endParaRPr lang="en-US"/>
        </a:p>
      </dgm:t>
    </dgm:pt>
    <dgm:pt modelId="{EACBD787-F236-4F4C-A041-0900BABDC761}">
      <dgm:prSet/>
      <dgm:spPr/>
      <dgm:t>
        <a:bodyPr/>
        <a:lstStyle/>
        <a:p>
          <a:r>
            <a:rPr lang="en-US"/>
            <a:t>Personas</a:t>
          </a:r>
        </a:p>
      </dgm:t>
    </dgm:pt>
    <dgm:pt modelId="{7E98EDCD-C9E7-427B-8FF4-47B4C72BBA4A}" type="parTrans" cxnId="{1B7F332C-6BA5-4817-AD34-663DF2334FB8}">
      <dgm:prSet/>
      <dgm:spPr/>
      <dgm:t>
        <a:bodyPr/>
        <a:lstStyle/>
        <a:p>
          <a:endParaRPr lang="en-US"/>
        </a:p>
      </dgm:t>
    </dgm:pt>
    <dgm:pt modelId="{242AFB9C-68CD-433C-AF4C-FC4702843328}" type="sibTrans" cxnId="{1B7F332C-6BA5-4817-AD34-663DF2334FB8}">
      <dgm:prSet/>
      <dgm:spPr/>
      <dgm:t>
        <a:bodyPr/>
        <a:lstStyle/>
        <a:p>
          <a:endParaRPr lang="en-US"/>
        </a:p>
      </dgm:t>
    </dgm:pt>
    <dgm:pt modelId="{2E30635E-51BF-4540-ADF2-9A933682E111}">
      <dgm:prSet/>
      <dgm:spPr/>
      <dgm:t>
        <a:bodyPr/>
        <a:lstStyle/>
        <a:p>
          <a:r>
            <a:rPr lang="en-US"/>
            <a:t>MVP</a:t>
          </a:r>
        </a:p>
      </dgm:t>
    </dgm:pt>
    <dgm:pt modelId="{C5DBC457-35B4-4725-8CB0-D69E9C4C5924}" type="parTrans" cxnId="{E45CF712-CABD-4899-8ABC-8154FC413FC1}">
      <dgm:prSet/>
      <dgm:spPr/>
      <dgm:t>
        <a:bodyPr/>
        <a:lstStyle/>
        <a:p>
          <a:endParaRPr lang="en-US"/>
        </a:p>
      </dgm:t>
    </dgm:pt>
    <dgm:pt modelId="{38B574F7-E6FE-4E88-AF19-E23B2FC7A06A}" type="sibTrans" cxnId="{E45CF712-CABD-4899-8ABC-8154FC413FC1}">
      <dgm:prSet/>
      <dgm:spPr/>
      <dgm:t>
        <a:bodyPr/>
        <a:lstStyle/>
        <a:p>
          <a:endParaRPr lang="en-US"/>
        </a:p>
      </dgm:t>
    </dgm:pt>
    <dgm:pt modelId="{D8027A30-50AF-484B-BE32-E208D37A074F}">
      <dgm:prSet/>
      <dgm:spPr/>
      <dgm:t>
        <a:bodyPr/>
        <a:lstStyle/>
        <a:p>
          <a:r>
            <a:rPr lang="en-US"/>
            <a:t>Technologies</a:t>
          </a:r>
        </a:p>
      </dgm:t>
    </dgm:pt>
    <dgm:pt modelId="{FA1976E9-516F-4A49-A761-331DD0C7A4E0}" type="parTrans" cxnId="{8DDE3C5B-F757-42F8-B02F-A7D03513B0CB}">
      <dgm:prSet/>
      <dgm:spPr/>
      <dgm:t>
        <a:bodyPr/>
        <a:lstStyle/>
        <a:p>
          <a:endParaRPr lang="en-US"/>
        </a:p>
      </dgm:t>
    </dgm:pt>
    <dgm:pt modelId="{7991761D-864E-4944-A19E-B839187BCBAE}" type="sibTrans" cxnId="{8DDE3C5B-F757-42F8-B02F-A7D03513B0CB}">
      <dgm:prSet/>
      <dgm:spPr/>
      <dgm:t>
        <a:bodyPr/>
        <a:lstStyle/>
        <a:p>
          <a:endParaRPr lang="en-US"/>
        </a:p>
      </dgm:t>
    </dgm:pt>
    <dgm:pt modelId="{D85878F7-33BA-49F1-98B8-E0C645192F00}">
      <dgm:prSet/>
      <dgm:spPr/>
      <dgm:t>
        <a:bodyPr/>
        <a:lstStyle/>
        <a:p>
          <a:r>
            <a:rPr lang="en-US"/>
            <a:t>Algorithm</a:t>
          </a:r>
        </a:p>
      </dgm:t>
    </dgm:pt>
    <dgm:pt modelId="{57AF173D-D7F7-4751-BDF8-D71385200C28}" type="parTrans" cxnId="{F51845FB-A0AC-4C58-BFA3-BA8E6C82FA82}">
      <dgm:prSet/>
      <dgm:spPr/>
      <dgm:t>
        <a:bodyPr/>
        <a:lstStyle/>
        <a:p>
          <a:endParaRPr lang="en-US"/>
        </a:p>
      </dgm:t>
    </dgm:pt>
    <dgm:pt modelId="{7612C653-2970-4C30-9C72-FB051CCEE7D2}" type="sibTrans" cxnId="{F51845FB-A0AC-4C58-BFA3-BA8E6C82FA82}">
      <dgm:prSet/>
      <dgm:spPr/>
      <dgm:t>
        <a:bodyPr/>
        <a:lstStyle/>
        <a:p>
          <a:endParaRPr lang="en-US"/>
        </a:p>
      </dgm:t>
    </dgm:pt>
    <dgm:pt modelId="{D0FDA2C6-5B6D-4B12-970F-E9094A2A40DC}">
      <dgm:prSet/>
      <dgm:spPr/>
      <dgm:t>
        <a:bodyPr/>
        <a:lstStyle/>
        <a:p>
          <a:r>
            <a:rPr lang="en-US"/>
            <a:t>Diagrams</a:t>
          </a:r>
        </a:p>
      </dgm:t>
    </dgm:pt>
    <dgm:pt modelId="{35F465B9-03A4-4F4F-95A4-1A25A8F3E25E}" type="parTrans" cxnId="{836568F1-AD62-4569-A3AE-2EB832A18EB0}">
      <dgm:prSet/>
      <dgm:spPr/>
      <dgm:t>
        <a:bodyPr/>
        <a:lstStyle/>
        <a:p>
          <a:endParaRPr lang="en-US"/>
        </a:p>
      </dgm:t>
    </dgm:pt>
    <dgm:pt modelId="{A6355D42-AA22-41AD-9BC5-7E13613B00DC}" type="sibTrans" cxnId="{836568F1-AD62-4569-A3AE-2EB832A18EB0}">
      <dgm:prSet/>
      <dgm:spPr/>
      <dgm:t>
        <a:bodyPr/>
        <a:lstStyle/>
        <a:p>
          <a:endParaRPr lang="en-US"/>
        </a:p>
      </dgm:t>
    </dgm:pt>
    <dgm:pt modelId="{D49D3A69-916E-4DF0-9386-30222254B52A}">
      <dgm:prSet/>
      <dgm:spPr/>
      <dgm:t>
        <a:bodyPr/>
        <a:lstStyle/>
        <a:p>
          <a:r>
            <a:rPr lang="en-US" dirty="0"/>
            <a:t>Sprint 5 Recap</a:t>
          </a:r>
        </a:p>
      </dgm:t>
    </dgm:pt>
    <dgm:pt modelId="{AC5B54F4-A0BA-4B77-A6A8-1126495CF774}" type="parTrans" cxnId="{07366931-646C-487D-8C74-4142EB95F161}">
      <dgm:prSet/>
      <dgm:spPr/>
      <dgm:t>
        <a:bodyPr/>
        <a:lstStyle/>
        <a:p>
          <a:endParaRPr lang="en-US"/>
        </a:p>
      </dgm:t>
    </dgm:pt>
    <dgm:pt modelId="{ACF5350E-C33F-4D3B-90A0-8FB5B5B3125A}" type="sibTrans" cxnId="{07366931-646C-487D-8C74-4142EB95F161}">
      <dgm:prSet/>
      <dgm:spPr/>
      <dgm:t>
        <a:bodyPr/>
        <a:lstStyle/>
        <a:p>
          <a:endParaRPr lang="en-US"/>
        </a:p>
      </dgm:t>
    </dgm:pt>
    <dgm:pt modelId="{90A2ABA3-F7E7-4D9B-AA88-707110E58A0B}">
      <dgm:prSet/>
      <dgm:spPr/>
      <dgm:t>
        <a:bodyPr/>
        <a:lstStyle/>
        <a:p>
          <a:r>
            <a:rPr lang="en-US"/>
            <a:t>Product Backlog</a:t>
          </a:r>
        </a:p>
      </dgm:t>
    </dgm:pt>
    <dgm:pt modelId="{D50D962D-F410-4788-B14A-B2135A58C6D4}" type="parTrans" cxnId="{C6CAD58C-F6AC-4A02-9CDC-F9504BD0B2F6}">
      <dgm:prSet/>
      <dgm:spPr/>
      <dgm:t>
        <a:bodyPr/>
        <a:lstStyle/>
        <a:p>
          <a:endParaRPr lang="en-US"/>
        </a:p>
      </dgm:t>
    </dgm:pt>
    <dgm:pt modelId="{31F2942C-DB6B-4490-9401-B4EF8C204D7A}" type="sibTrans" cxnId="{C6CAD58C-F6AC-4A02-9CDC-F9504BD0B2F6}">
      <dgm:prSet/>
      <dgm:spPr/>
      <dgm:t>
        <a:bodyPr/>
        <a:lstStyle/>
        <a:p>
          <a:endParaRPr lang="en-US"/>
        </a:p>
      </dgm:t>
    </dgm:pt>
    <dgm:pt modelId="{CA876FFB-9E69-4DB1-898B-FAA8253ABEC6}">
      <dgm:prSet/>
      <dgm:spPr/>
      <dgm:t>
        <a:bodyPr/>
        <a:lstStyle/>
        <a:p>
          <a:r>
            <a:rPr lang="en-US" dirty="0"/>
            <a:t>Sprint 6 Backlog</a:t>
          </a:r>
        </a:p>
      </dgm:t>
    </dgm:pt>
    <dgm:pt modelId="{3633DE76-27D5-4531-AFC3-3552116D0B59}" type="parTrans" cxnId="{8B6B5A54-0745-43DD-A6B4-999E65C416D1}">
      <dgm:prSet/>
      <dgm:spPr/>
      <dgm:t>
        <a:bodyPr/>
        <a:lstStyle/>
        <a:p>
          <a:endParaRPr lang="en-US"/>
        </a:p>
      </dgm:t>
    </dgm:pt>
    <dgm:pt modelId="{2B4563AE-162D-4BD2-A37C-420757E605AA}" type="sibTrans" cxnId="{8B6B5A54-0745-43DD-A6B4-999E65C416D1}">
      <dgm:prSet/>
      <dgm:spPr/>
      <dgm:t>
        <a:bodyPr/>
        <a:lstStyle/>
        <a:p>
          <a:endParaRPr lang="en-US"/>
        </a:p>
      </dgm:t>
    </dgm:pt>
    <dgm:pt modelId="{59AD64EE-0234-448F-BFED-128D4B2E851D}">
      <dgm:prSet/>
      <dgm:spPr/>
      <dgm:t>
        <a:bodyPr/>
        <a:lstStyle/>
        <a:p>
          <a:r>
            <a:rPr lang="en-US"/>
            <a:t>Metrics</a:t>
          </a:r>
        </a:p>
      </dgm:t>
    </dgm:pt>
    <dgm:pt modelId="{208C7E63-4992-4404-B29C-DFB4409B7682}" type="parTrans" cxnId="{D960EB9C-EB94-4FB9-BE43-BE88ED95E95C}">
      <dgm:prSet/>
      <dgm:spPr/>
      <dgm:t>
        <a:bodyPr/>
        <a:lstStyle/>
        <a:p>
          <a:endParaRPr lang="en-US"/>
        </a:p>
      </dgm:t>
    </dgm:pt>
    <dgm:pt modelId="{90CC801B-E3E1-4FDB-9FB6-7520C5CB6B6F}" type="sibTrans" cxnId="{D960EB9C-EB94-4FB9-BE43-BE88ED95E95C}">
      <dgm:prSet/>
      <dgm:spPr/>
      <dgm:t>
        <a:bodyPr/>
        <a:lstStyle/>
        <a:p>
          <a:endParaRPr lang="en-US"/>
        </a:p>
      </dgm:t>
    </dgm:pt>
    <dgm:pt modelId="{3DFC7D81-DF91-4FBD-95B0-6CEFFE6E6D4D}">
      <dgm:prSet/>
      <dgm:spPr/>
      <dgm:t>
        <a:bodyPr/>
        <a:lstStyle/>
        <a:p>
          <a:r>
            <a:rPr lang="en-US"/>
            <a:t>Retrospective</a:t>
          </a:r>
        </a:p>
      </dgm:t>
    </dgm:pt>
    <dgm:pt modelId="{8C710E20-18B4-49CF-8356-76A655D977AB}" type="parTrans" cxnId="{5DE6AE4B-AFEF-4E37-8BA4-59BA3377A641}">
      <dgm:prSet/>
      <dgm:spPr/>
      <dgm:t>
        <a:bodyPr/>
        <a:lstStyle/>
        <a:p>
          <a:endParaRPr lang="en-US"/>
        </a:p>
      </dgm:t>
    </dgm:pt>
    <dgm:pt modelId="{7B43C4EE-4DD4-4A2B-AFCD-593B953C743E}" type="sibTrans" cxnId="{5DE6AE4B-AFEF-4E37-8BA4-59BA3377A641}">
      <dgm:prSet/>
      <dgm:spPr/>
      <dgm:t>
        <a:bodyPr/>
        <a:lstStyle/>
        <a:p>
          <a:endParaRPr lang="en-US"/>
        </a:p>
      </dgm:t>
    </dgm:pt>
    <dgm:pt modelId="{28258F2B-6B39-4046-A51F-96BFBD5A561E}">
      <dgm:prSet/>
      <dgm:spPr/>
      <dgm:t>
        <a:bodyPr/>
        <a:lstStyle/>
        <a:p>
          <a:r>
            <a:rPr lang="en-US" dirty="0"/>
            <a:t>Sprint 7 </a:t>
          </a:r>
        </a:p>
      </dgm:t>
    </dgm:pt>
    <dgm:pt modelId="{C65CE4CD-1D90-4A74-BBD8-85EF3764C747}" type="parTrans" cxnId="{22C1365F-641D-4BD1-8466-3BD6640C9F1F}">
      <dgm:prSet/>
      <dgm:spPr/>
      <dgm:t>
        <a:bodyPr/>
        <a:lstStyle/>
        <a:p>
          <a:endParaRPr lang="en-US"/>
        </a:p>
      </dgm:t>
    </dgm:pt>
    <dgm:pt modelId="{A983519A-83E3-49AE-94CD-938835DE82FB}" type="sibTrans" cxnId="{22C1365F-641D-4BD1-8466-3BD6640C9F1F}">
      <dgm:prSet/>
      <dgm:spPr/>
      <dgm:t>
        <a:bodyPr/>
        <a:lstStyle/>
        <a:p>
          <a:endParaRPr lang="en-US"/>
        </a:p>
      </dgm:t>
    </dgm:pt>
    <dgm:pt modelId="{4F853FEF-253C-400F-B058-D21386D1D6C3}">
      <dgm:prSet/>
      <dgm:spPr/>
      <dgm:t>
        <a:bodyPr/>
        <a:lstStyle/>
        <a:p>
          <a:r>
            <a:rPr lang="en-US"/>
            <a:t>Project Demo </a:t>
          </a:r>
        </a:p>
      </dgm:t>
    </dgm:pt>
    <dgm:pt modelId="{B77A2216-2FE0-4FA8-80C4-413FF13DC4AE}" type="parTrans" cxnId="{5C4851F3-E419-4831-8685-1042808A107C}">
      <dgm:prSet/>
      <dgm:spPr/>
      <dgm:t>
        <a:bodyPr/>
        <a:lstStyle/>
        <a:p>
          <a:endParaRPr lang="en-US"/>
        </a:p>
      </dgm:t>
    </dgm:pt>
    <dgm:pt modelId="{60494F70-597C-493A-BA31-A7E7AF6D437A}" type="sibTrans" cxnId="{5C4851F3-E419-4831-8685-1042808A107C}">
      <dgm:prSet/>
      <dgm:spPr/>
      <dgm:t>
        <a:bodyPr/>
        <a:lstStyle/>
        <a:p>
          <a:endParaRPr lang="en-US"/>
        </a:p>
      </dgm:t>
    </dgm:pt>
    <dgm:pt modelId="{40F58286-4047-432C-8FEC-30B04FF1754F}">
      <dgm:prSet/>
      <dgm:spPr/>
      <dgm:t>
        <a:bodyPr/>
        <a:lstStyle/>
        <a:p>
          <a:r>
            <a:rPr lang="en-US"/>
            <a:t>Github link</a:t>
          </a:r>
        </a:p>
      </dgm:t>
    </dgm:pt>
    <dgm:pt modelId="{1AE1C46D-C9B2-4BEA-BB70-1C14FAC0CCD3}" type="parTrans" cxnId="{E93F9728-F6F6-4803-9FFC-C05EF9A84572}">
      <dgm:prSet/>
      <dgm:spPr/>
      <dgm:t>
        <a:bodyPr/>
        <a:lstStyle/>
        <a:p>
          <a:endParaRPr lang="en-US"/>
        </a:p>
      </dgm:t>
    </dgm:pt>
    <dgm:pt modelId="{559C11AF-7394-4AF5-887C-010660064C49}" type="sibTrans" cxnId="{E93F9728-F6F6-4803-9FFC-C05EF9A84572}">
      <dgm:prSet/>
      <dgm:spPr/>
      <dgm:t>
        <a:bodyPr/>
        <a:lstStyle/>
        <a:p>
          <a:endParaRPr lang="en-US"/>
        </a:p>
      </dgm:t>
    </dgm:pt>
    <dgm:pt modelId="{E23D6C7F-9373-450B-9AFF-02D60AAD3F34}">
      <dgm:prSet/>
      <dgm:spPr/>
      <dgm:t>
        <a:bodyPr/>
        <a:lstStyle/>
        <a:p>
          <a:r>
            <a:rPr lang="en-US"/>
            <a:t>Live application Demo</a:t>
          </a:r>
        </a:p>
      </dgm:t>
    </dgm:pt>
    <dgm:pt modelId="{C87D242F-613E-4E54-BB28-1ECA1ACD46F7}" type="parTrans" cxnId="{9D825401-7B0F-4CAA-921C-42FEBC756039}">
      <dgm:prSet/>
      <dgm:spPr/>
      <dgm:t>
        <a:bodyPr/>
        <a:lstStyle/>
        <a:p>
          <a:endParaRPr lang="en-US"/>
        </a:p>
      </dgm:t>
    </dgm:pt>
    <dgm:pt modelId="{A6C95379-5FE3-473A-B2A2-7C1470AF06DC}" type="sibTrans" cxnId="{9D825401-7B0F-4CAA-921C-42FEBC756039}">
      <dgm:prSet/>
      <dgm:spPr/>
      <dgm:t>
        <a:bodyPr/>
        <a:lstStyle/>
        <a:p>
          <a:endParaRPr lang="en-US"/>
        </a:p>
      </dgm:t>
    </dgm:pt>
    <dgm:pt modelId="{DDFF12D0-C445-4D97-9413-2F3359EC8197}" type="pres">
      <dgm:prSet presAssocID="{209B0FD9-E04F-4F0D-AE7E-B946836A6C62}" presName="diagram" presStyleCnt="0">
        <dgm:presLayoutVars>
          <dgm:dir/>
          <dgm:resizeHandles val="exact"/>
        </dgm:presLayoutVars>
      </dgm:prSet>
      <dgm:spPr/>
    </dgm:pt>
    <dgm:pt modelId="{B47A446E-2B53-47FE-98FD-4AC3EA50B50E}" type="pres">
      <dgm:prSet presAssocID="{EB182809-87E7-4762-AA51-E46B87358A1D}" presName="node" presStyleLbl="node1" presStyleIdx="0" presStyleCnt="18">
        <dgm:presLayoutVars>
          <dgm:bulletEnabled val="1"/>
        </dgm:presLayoutVars>
      </dgm:prSet>
      <dgm:spPr/>
    </dgm:pt>
    <dgm:pt modelId="{AE20EF9C-91E8-41C4-9C5C-80E762650069}" type="pres">
      <dgm:prSet presAssocID="{176E297F-3CF0-4588-8E2B-7449929A2988}" presName="sibTrans" presStyleCnt="0"/>
      <dgm:spPr/>
    </dgm:pt>
    <dgm:pt modelId="{50ABC19C-0AAA-42C1-8BB8-18E2CD46B7B0}" type="pres">
      <dgm:prSet presAssocID="{23D51A32-BF7E-489A-AECF-CF98CCAD70D1}" presName="node" presStyleLbl="node1" presStyleIdx="1" presStyleCnt="18">
        <dgm:presLayoutVars>
          <dgm:bulletEnabled val="1"/>
        </dgm:presLayoutVars>
      </dgm:prSet>
      <dgm:spPr/>
    </dgm:pt>
    <dgm:pt modelId="{40613817-26D9-49E8-8322-2B9CDF7E3917}" type="pres">
      <dgm:prSet presAssocID="{5AD8F0A3-A304-4FB1-B978-7BC92A2C828C}" presName="sibTrans" presStyleCnt="0"/>
      <dgm:spPr/>
    </dgm:pt>
    <dgm:pt modelId="{FD041C40-E77B-4615-8C33-FA489D93DC27}" type="pres">
      <dgm:prSet presAssocID="{9E1B1AE3-B4F6-4D5A-86B1-28FE0C028B6B}" presName="node" presStyleLbl="node1" presStyleIdx="2" presStyleCnt="18">
        <dgm:presLayoutVars>
          <dgm:bulletEnabled val="1"/>
        </dgm:presLayoutVars>
      </dgm:prSet>
      <dgm:spPr/>
    </dgm:pt>
    <dgm:pt modelId="{ADDB3C71-87F5-48D1-8236-4212E542B994}" type="pres">
      <dgm:prSet presAssocID="{91F37F2E-D618-49DD-80BF-D41CB9256D7A}" presName="sibTrans" presStyleCnt="0"/>
      <dgm:spPr/>
    </dgm:pt>
    <dgm:pt modelId="{DC81C1E9-FE98-49CE-B6E9-05870311D0DC}" type="pres">
      <dgm:prSet presAssocID="{F60879D4-FA14-4394-B557-13437A4A3ACD}" presName="node" presStyleLbl="node1" presStyleIdx="3" presStyleCnt="18">
        <dgm:presLayoutVars>
          <dgm:bulletEnabled val="1"/>
        </dgm:presLayoutVars>
      </dgm:prSet>
      <dgm:spPr/>
    </dgm:pt>
    <dgm:pt modelId="{F5A42E60-6F8F-411C-80D7-7B59F26C1A52}" type="pres">
      <dgm:prSet presAssocID="{A4E01CC0-15FD-46D3-A483-31F0368B6CC9}" presName="sibTrans" presStyleCnt="0"/>
      <dgm:spPr/>
    </dgm:pt>
    <dgm:pt modelId="{EA67C590-6303-468F-B30A-9A1589902842}" type="pres">
      <dgm:prSet presAssocID="{EACBD787-F236-4F4C-A041-0900BABDC761}" presName="node" presStyleLbl="node1" presStyleIdx="4" presStyleCnt="18">
        <dgm:presLayoutVars>
          <dgm:bulletEnabled val="1"/>
        </dgm:presLayoutVars>
      </dgm:prSet>
      <dgm:spPr/>
    </dgm:pt>
    <dgm:pt modelId="{0F7A14A6-AE54-4FDE-AD93-F4DA05DD0606}" type="pres">
      <dgm:prSet presAssocID="{242AFB9C-68CD-433C-AF4C-FC4702843328}" presName="sibTrans" presStyleCnt="0"/>
      <dgm:spPr/>
    </dgm:pt>
    <dgm:pt modelId="{BD692DB4-11F2-465C-973A-32AE4C5BD663}" type="pres">
      <dgm:prSet presAssocID="{2E30635E-51BF-4540-ADF2-9A933682E111}" presName="node" presStyleLbl="node1" presStyleIdx="5" presStyleCnt="18">
        <dgm:presLayoutVars>
          <dgm:bulletEnabled val="1"/>
        </dgm:presLayoutVars>
      </dgm:prSet>
      <dgm:spPr/>
    </dgm:pt>
    <dgm:pt modelId="{864EE0C8-8CF4-4EC3-A0EF-4C6786968A45}" type="pres">
      <dgm:prSet presAssocID="{38B574F7-E6FE-4E88-AF19-E23B2FC7A06A}" presName="sibTrans" presStyleCnt="0"/>
      <dgm:spPr/>
    </dgm:pt>
    <dgm:pt modelId="{6E6D1220-D3B5-4A89-97CA-3F8FCBE41713}" type="pres">
      <dgm:prSet presAssocID="{D8027A30-50AF-484B-BE32-E208D37A074F}" presName="node" presStyleLbl="node1" presStyleIdx="6" presStyleCnt="18">
        <dgm:presLayoutVars>
          <dgm:bulletEnabled val="1"/>
        </dgm:presLayoutVars>
      </dgm:prSet>
      <dgm:spPr/>
    </dgm:pt>
    <dgm:pt modelId="{FC1F744F-A457-4F7D-A8ED-F083978C5A72}" type="pres">
      <dgm:prSet presAssocID="{7991761D-864E-4944-A19E-B839187BCBAE}" presName="sibTrans" presStyleCnt="0"/>
      <dgm:spPr/>
    </dgm:pt>
    <dgm:pt modelId="{BD091169-6325-45A2-B3D5-FD79FAA685CB}" type="pres">
      <dgm:prSet presAssocID="{D85878F7-33BA-49F1-98B8-E0C645192F00}" presName="node" presStyleLbl="node1" presStyleIdx="7" presStyleCnt="18">
        <dgm:presLayoutVars>
          <dgm:bulletEnabled val="1"/>
        </dgm:presLayoutVars>
      </dgm:prSet>
      <dgm:spPr/>
    </dgm:pt>
    <dgm:pt modelId="{45A62F79-0E31-4DEC-90B2-4F249FD8E421}" type="pres">
      <dgm:prSet presAssocID="{7612C653-2970-4C30-9C72-FB051CCEE7D2}" presName="sibTrans" presStyleCnt="0"/>
      <dgm:spPr/>
    </dgm:pt>
    <dgm:pt modelId="{D9C8AC54-E1A8-4E27-A7AC-5EE5DF43170B}" type="pres">
      <dgm:prSet presAssocID="{D0FDA2C6-5B6D-4B12-970F-E9094A2A40DC}" presName="node" presStyleLbl="node1" presStyleIdx="8" presStyleCnt="18">
        <dgm:presLayoutVars>
          <dgm:bulletEnabled val="1"/>
        </dgm:presLayoutVars>
      </dgm:prSet>
      <dgm:spPr/>
    </dgm:pt>
    <dgm:pt modelId="{207239C7-9616-42B4-877B-709524E017F1}" type="pres">
      <dgm:prSet presAssocID="{A6355D42-AA22-41AD-9BC5-7E13613B00DC}" presName="sibTrans" presStyleCnt="0"/>
      <dgm:spPr/>
    </dgm:pt>
    <dgm:pt modelId="{43408E32-AAA0-47D3-A983-E1F9AAEB3152}" type="pres">
      <dgm:prSet presAssocID="{D49D3A69-916E-4DF0-9386-30222254B52A}" presName="node" presStyleLbl="node1" presStyleIdx="9" presStyleCnt="18">
        <dgm:presLayoutVars>
          <dgm:bulletEnabled val="1"/>
        </dgm:presLayoutVars>
      </dgm:prSet>
      <dgm:spPr/>
    </dgm:pt>
    <dgm:pt modelId="{5511B44A-E35E-422A-A44E-52F5E0C2FE81}" type="pres">
      <dgm:prSet presAssocID="{ACF5350E-C33F-4D3B-90A0-8FB5B5B3125A}" presName="sibTrans" presStyleCnt="0"/>
      <dgm:spPr/>
    </dgm:pt>
    <dgm:pt modelId="{69E6A5DF-811D-4B8A-B728-D5628A82769F}" type="pres">
      <dgm:prSet presAssocID="{90A2ABA3-F7E7-4D9B-AA88-707110E58A0B}" presName="node" presStyleLbl="node1" presStyleIdx="10" presStyleCnt="18">
        <dgm:presLayoutVars>
          <dgm:bulletEnabled val="1"/>
        </dgm:presLayoutVars>
      </dgm:prSet>
      <dgm:spPr/>
    </dgm:pt>
    <dgm:pt modelId="{2E1E10EE-9573-4620-9426-EA0BC60EAD97}" type="pres">
      <dgm:prSet presAssocID="{31F2942C-DB6B-4490-9401-B4EF8C204D7A}" presName="sibTrans" presStyleCnt="0"/>
      <dgm:spPr/>
    </dgm:pt>
    <dgm:pt modelId="{11A63471-EBEE-4E44-9720-F32729458ADA}" type="pres">
      <dgm:prSet presAssocID="{CA876FFB-9E69-4DB1-898B-FAA8253ABEC6}" presName="node" presStyleLbl="node1" presStyleIdx="11" presStyleCnt="18">
        <dgm:presLayoutVars>
          <dgm:bulletEnabled val="1"/>
        </dgm:presLayoutVars>
      </dgm:prSet>
      <dgm:spPr/>
    </dgm:pt>
    <dgm:pt modelId="{A28CD5E0-AF5E-48DD-A40A-FE189F8AD087}" type="pres">
      <dgm:prSet presAssocID="{2B4563AE-162D-4BD2-A37C-420757E605AA}" presName="sibTrans" presStyleCnt="0"/>
      <dgm:spPr/>
    </dgm:pt>
    <dgm:pt modelId="{70DA9F24-4886-416B-A920-F1354EEF14BB}" type="pres">
      <dgm:prSet presAssocID="{59AD64EE-0234-448F-BFED-128D4B2E851D}" presName="node" presStyleLbl="node1" presStyleIdx="12" presStyleCnt="18">
        <dgm:presLayoutVars>
          <dgm:bulletEnabled val="1"/>
        </dgm:presLayoutVars>
      </dgm:prSet>
      <dgm:spPr/>
    </dgm:pt>
    <dgm:pt modelId="{A5FAF689-F6CA-4641-BF9F-CAA57A1C08E8}" type="pres">
      <dgm:prSet presAssocID="{90CC801B-E3E1-4FDB-9FB6-7520C5CB6B6F}" presName="sibTrans" presStyleCnt="0"/>
      <dgm:spPr/>
    </dgm:pt>
    <dgm:pt modelId="{726C8573-50E7-47A1-92A1-9BEFB418D621}" type="pres">
      <dgm:prSet presAssocID="{3DFC7D81-DF91-4FBD-95B0-6CEFFE6E6D4D}" presName="node" presStyleLbl="node1" presStyleIdx="13" presStyleCnt="18">
        <dgm:presLayoutVars>
          <dgm:bulletEnabled val="1"/>
        </dgm:presLayoutVars>
      </dgm:prSet>
      <dgm:spPr/>
    </dgm:pt>
    <dgm:pt modelId="{540FE2F0-FA64-431C-B84F-8F070A3CA09B}" type="pres">
      <dgm:prSet presAssocID="{7B43C4EE-4DD4-4A2B-AFCD-593B953C743E}" presName="sibTrans" presStyleCnt="0"/>
      <dgm:spPr/>
    </dgm:pt>
    <dgm:pt modelId="{DD8D9A7C-B3C3-4B67-B51D-5E6A2A9476D5}" type="pres">
      <dgm:prSet presAssocID="{28258F2B-6B39-4046-A51F-96BFBD5A561E}" presName="node" presStyleLbl="node1" presStyleIdx="14" presStyleCnt="18">
        <dgm:presLayoutVars>
          <dgm:bulletEnabled val="1"/>
        </dgm:presLayoutVars>
      </dgm:prSet>
      <dgm:spPr/>
    </dgm:pt>
    <dgm:pt modelId="{91BCA92F-1E42-4A89-AB43-AD2B9477EE69}" type="pres">
      <dgm:prSet presAssocID="{A983519A-83E3-49AE-94CD-938835DE82FB}" presName="sibTrans" presStyleCnt="0"/>
      <dgm:spPr/>
    </dgm:pt>
    <dgm:pt modelId="{3D977574-6AB8-4983-944E-0B2760042968}" type="pres">
      <dgm:prSet presAssocID="{4F853FEF-253C-400F-B058-D21386D1D6C3}" presName="node" presStyleLbl="node1" presStyleIdx="15" presStyleCnt="18">
        <dgm:presLayoutVars>
          <dgm:bulletEnabled val="1"/>
        </dgm:presLayoutVars>
      </dgm:prSet>
      <dgm:spPr/>
    </dgm:pt>
    <dgm:pt modelId="{A3F034EB-452A-4702-911C-BD78205D5FED}" type="pres">
      <dgm:prSet presAssocID="{60494F70-597C-493A-BA31-A7E7AF6D437A}" presName="sibTrans" presStyleCnt="0"/>
      <dgm:spPr/>
    </dgm:pt>
    <dgm:pt modelId="{033D7461-D556-42C1-BC2D-339E9123BB15}" type="pres">
      <dgm:prSet presAssocID="{40F58286-4047-432C-8FEC-30B04FF1754F}" presName="node" presStyleLbl="node1" presStyleIdx="16" presStyleCnt="18">
        <dgm:presLayoutVars>
          <dgm:bulletEnabled val="1"/>
        </dgm:presLayoutVars>
      </dgm:prSet>
      <dgm:spPr/>
    </dgm:pt>
    <dgm:pt modelId="{B7647968-5152-4012-B421-2ABFA7B0B846}" type="pres">
      <dgm:prSet presAssocID="{559C11AF-7394-4AF5-887C-010660064C49}" presName="sibTrans" presStyleCnt="0"/>
      <dgm:spPr/>
    </dgm:pt>
    <dgm:pt modelId="{58CB0834-C701-41BE-9D3E-FF77B41C5518}" type="pres">
      <dgm:prSet presAssocID="{E23D6C7F-9373-450B-9AFF-02D60AAD3F34}" presName="node" presStyleLbl="node1" presStyleIdx="17" presStyleCnt="18">
        <dgm:presLayoutVars>
          <dgm:bulletEnabled val="1"/>
        </dgm:presLayoutVars>
      </dgm:prSet>
      <dgm:spPr/>
    </dgm:pt>
  </dgm:ptLst>
  <dgm:cxnLst>
    <dgm:cxn modelId="{9D825401-7B0F-4CAA-921C-42FEBC756039}" srcId="{209B0FD9-E04F-4F0D-AE7E-B946836A6C62}" destId="{E23D6C7F-9373-450B-9AFF-02D60AAD3F34}" srcOrd="17" destOrd="0" parTransId="{C87D242F-613E-4E54-BB28-1ECA1ACD46F7}" sibTransId="{A6C95379-5FE3-473A-B2A2-7C1470AF06DC}"/>
    <dgm:cxn modelId="{23F44B03-1426-459E-9AF8-BD0AD4773D7D}" type="presOf" srcId="{D8027A30-50AF-484B-BE32-E208D37A074F}" destId="{6E6D1220-D3B5-4A89-97CA-3F8FCBE41713}" srcOrd="0" destOrd="0" presId="urn:microsoft.com/office/officeart/2005/8/layout/default"/>
    <dgm:cxn modelId="{FF806D06-AB97-4D26-9226-BD98C2A79685}" type="presOf" srcId="{3DFC7D81-DF91-4FBD-95B0-6CEFFE6E6D4D}" destId="{726C8573-50E7-47A1-92A1-9BEFB418D621}" srcOrd="0" destOrd="0" presId="urn:microsoft.com/office/officeart/2005/8/layout/default"/>
    <dgm:cxn modelId="{E45CF712-CABD-4899-8ABC-8154FC413FC1}" srcId="{209B0FD9-E04F-4F0D-AE7E-B946836A6C62}" destId="{2E30635E-51BF-4540-ADF2-9A933682E111}" srcOrd="5" destOrd="0" parTransId="{C5DBC457-35B4-4725-8CB0-D69E9C4C5924}" sibTransId="{38B574F7-E6FE-4E88-AF19-E23B2FC7A06A}"/>
    <dgm:cxn modelId="{E93F9728-F6F6-4803-9FFC-C05EF9A84572}" srcId="{209B0FD9-E04F-4F0D-AE7E-B946836A6C62}" destId="{40F58286-4047-432C-8FEC-30B04FF1754F}" srcOrd="16" destOrd="0" parTransId="{1AE1C46D-C9B2-4BEA-BB70-1C14FAC0CCD3}" sibTransId="{559C11AF-7394-4AF5-887C-010660064C49}"/>
    <dgm:cxn modelId="{1B7F332C-6BA5-4817-AD34-663DF2334FB8}" srcId="{209B0FD9-E04F-4F0D-AE7E-B946836A6C62}" destId="{EACBD787-F236-4F4C-A041-0900BABDC761}" srcOrd="4" destOrd="0" parTransId="{7E98EDCD-C9E7-427B-8FF4-47B4C72BBA4A}" sibTransId="{242AFB9C-68CD-433C-AF4C-FC4702843328}"/>
    <dgm:cxn modelId="{07366931-646C-487D-8C74-4142EB95F161}" srcId="{209B0FD9-E04F-4F0D-AE7E-B946836A6C62}" destId="{D49D3A69-916E-4DF0-9386-30222254B52A}" srcOrd="9" destOrd="0" parTransId="{AC5B54F4-A0BA-4B77-A6A8-1126495CF774}" sibTransId="{ACF5350E-C33F-4D3B-90A0-8FB5B5B3125A}"/>
    <dgm:cxn modelId="{395BAE37-C980-480B-AEBF-D537BF459794}" srcId="{209B0FD9-E04F-4F0D-AE7E-B946836A6C62}" destId="{F60879D4-FA14-4394-B557-13437A4A3ACD}" srcOrd="3" destOrd="0" parTransId="{BC07C81B-1BD5-4474-8A59-3DDECF99605B}" sibTransId="{A4E01CC0-15FD-46D3-A483-31F0368B6CC9}"/>
    <dgm:cxn modelId="{1ABCEC38-BFB8-4FC8-979C-7D0CB69016AF}" type="presOf" srcId="{90A2ABA3-F7E7-4D9B-AA88-707110E58A0B}" destId="{69E6A5DF-811D-4B8A-B728-D5628A82769F}" srcOrd="0" destOrd="0" presId="urn:microsoft.com/office/officeart/2005/8/layout/default"/>
    <dgm:cxn modelId="{2DFC663C-F83F-4664-A33B-C39B5193EEB4}" type="presOf" srcId="{EACBD787-F236-4F4C-A041-0900BABDC761}" destId="{EA67C590-6303-468F-B30A-9A1589902842}" srcOrd="0" destOrd="0" presId="urn:microsoft.com/office/officeart/2005/8/layout/default"/>
    <dgm:cxn modelId="{8DDE3C5B-F757-42F8-B02F-A7D03513B0CB}" srcId="{209B0FD9-E04F-4F0D-AE7E-B946836A6C62}" destId="{D8027A30-50AF-484B-BE32-E208D37A074F}" srcOrd="6" destOrd="0" parTransId="{FA1976E9-516F-4A49-A761-331DD0C7A4E0}" sibTransId="{7991761D-864E-4944-A19E-B839187BCBAE}"/>
    <dgm:cxn modelId="{22C1365F-641D-4BD1-8466-3BD6640C9F1F}" srcId="{209B0FD9-E04F-4F0D-AE7E-B946836A6C62}" destId="{28258F2B-6B39-4046-A51F-96BFBD5A561E}" srcOrd="14" destOrd="0" parTransId="{C65CE4CD-1D90-4A74-BBD8-85EF3764C747}" sibTransId="{A983519A-83E3-49AE-94CD-938835DE82FB}"/>
    <dgm:cxn modelId="{DB74EF65-4D97-4272-A044-1B51C0581AD0}" type="presOf" srcId="{D85878F7-33BA-49F1-98B8-E0C645192F00}" destId="{BD091169-6325-45A2-B3D5-FD79FAA685CB}" srcOrd="0" destOrd="0" presId="urn:microsoft.com/office/officeart/2005/8/layout/default"/>
    <dgm:cxn modelId="{5DE6AE4B-AFEF-4E37-8BA4-59BA3377A641}" srcId="{209B0FD9-E04F-4F0D-AE7E-B946836A6C62}" destId="{3DFC7D81-DF91-4FBD-95B0-6CEFFE6E6D4D}" srcOrd="13" destOrd="0" parTransId="{8C710E20-18B4-49CF-8356-76A655D977AB}" sibTransId="{7B43C4EE-4DD4-4A2B-AFCD-593B953C743E}"/>
    <dgm:cxn modelId="{32A04A72-E7F3-4CC9-8F24-76AAC15BA843}" srcId="{209B0FD9-E04F-4F0D-AE7E-B946836A6C62}" destId="{9E1B1AE3-B4F6-4D5A-86B1-28FE0C028B6B}" srcOrd="2" destOrd="0" parTransId="{6F5D828E-5450-457F-81EA-4CD099345802}" sibTransId="{91F37F2E-D618-49DD-80BF-D41CB9256D7A}"/>
    <dgm:cxn modelId="{8B6B5A54-0745-43DD-A6B4-999E65C416D1}" srcId="{209B0FD9-E04F-4F0D-AE7E-B946836A6C62}" destId="{CA876FFB-9E69-4DB1-898B-FAA8253ABEC6}" srcOrd="11" destOrd="0" parTransId="{3633DE76-27D5-4531-AFC3-3552116D0B59}" sibTransId="{2B4563AE-162D-4BD2-A37C-420757E605AA}"/>
    <dgm:cxn modelId="{F5B00178-ECBA-4BB7-902B-99276743CDF9}" type="presOf" srcId="{4F853FEF-253C-400F-B058-D21386D1D6C3}" destId="{3D977574-6AB8-4983-944E-0B2760042968}" srcOrd="0" destOrd="0" presId="urn:microsoft.com/office/officeart/2005/8/layout/default"/>
    <dgm:cxn modelId="{9B8CC580-2B1E-45B9-9514-FC63685865A8}" type="presOf" srcId="{40F58286-4047-432C-8FEC-30B04FF1754F}" destId="{033D7461-D556-42C1-BC2D-339E9123BB15}" srcOrd="0" destOrd="0" presId="urn:microsoft.com/office/officeart/2005/8/layout/default"/>
    <dgm:cxn modelId="{C6CAD58C-F6AC-4A02-9CDC-F9504BD0B2F6}" srcId="{209B0FD9-E04F-4F0D-AE7E-B946836A6C62}" destId="{90A2ABA3-F7E7-4D9B-AA88-707110E58A0B}" srcOrd="10" destOrd="0" parTransId="{D50D962D-F410-4788-B14A-B2135A58C6D4}" sibTransId="{31F2942C-DB6B-4490-9401-B4EF8C204D7A}"/>
    <dgm:cxn modelId="{A72CB18F-82C2-4605-8595-CF57A6732AE9}" type="presOf" srcId="{9E1B1AE3-B4F6-4D5A-86B1-28FE0C028B6B}" destId="{FD041C40-E77B-4615-8C33-FA489D93DC27}" srcOrd="0" destOrd="0" presId="urn:microsoft.com/office/officeart/2005/8/layout/default"/>
    <dgm:cxn modelId="{A7554F95-B7B8-4E91-90DA-4D712D1FA646}" srcId="{209B0FD9-E04F-4F0D-AE7E-B946836A6C62}" destId="{EB182809-87E7-4762-AA51-E46B87358A1D}" srcOrd="0" destOrd="0" parTransId="{5FE54C7A-801D-475F-8681-D9B04F1EE2FE}" sibTransId="{176E297F-3CF0-4588-8E2B-7449929A2988}"/>
    <dgm:cxn modelId="{6A6F2198-AD1B-4806-AB35-BDBF2ADFD08D}" type="presOf" srcId="{59AD64EE-0234-448F-BFED-128D4B2E851D}" destId="{70DA9F24-4886-416B-A920-F1354EEF14BB}" srcOrd="0" destOrd="0" presId="urn:microsoft.com/office/officeart/2005/8/layout/default"/>
    <dgm:cxn modelId="{0265C598-522E-4BA2-8AE2-2B2AC4012F10}" type="presOf" srcId="{E23D6C7F-9373-450B-9AFF-02D60AAD3F34}" destId="{58CB0834-C701-41BE-9D3E-FF77B41C5518}" srcOrd="0" destOrd="0" presId="urn:microsoft.com/office/officeart/2005/8/layout/default"/>
    <dgm:cxn modelId="{D960EB9C-EB94-4FB9-BE43-BE88ED95E95C}" srcId="{209B0FD9-E04F-4F0D-AE7E-B946836A6C62}" destId="{59AD64EE-0234-448F-BFED-128D4B2E851D}" srcOrd="12" destOrd="0" parTransId="{208C7E63-4992-4404-B29C-DFB4409B7682}" sibTransId="{90CC801B-E3E1-4FDB-9FB6-7520C5CB6B6F}"/>
    <dgm:cxn modelId="{EC6E16A6-0B31-4344-8ECA-633A031B47D7}" type="presOf" srcId="{2E30635E-51BF-4540-ADF2-9A933682E111}" destId="{BD692DB4-11F2-465C-973A-32AE4C5BD663}" srcOrd="0" destOrd="0" presId="urn:microsoft.com/office/officeart/2005/8/layout/default"/>
    <dgm:cxn modelId="{93BEE7AF-072C-45C2-AD43-0E5F4689D55F}" type="presOf" srcId="{EB182809-87E7-4762-AA51-E46B87358A1D}" destId="{B47A446E-2B53-47FE-98FD-4AC3EA50B50E}" srcOrd="0" destOrd="0" presId="urn:microsoft.com/office/officeart/2005/8/layout/default"/>
    <dgm:cxn modelId="{E40B13B7-4EC3-4339-A838-51B3A4B60732}" type="presOf" srcId="{23D51A32-BF7E-489A-AECF-CF98CCAD70D1}" destId="{50ABC19C-0AAA-42C1-8BB8-18E2CD46B7B0}" srcOrd="0" destOrd="0" presId="urn:microsoft.com/office/officeart/2005/8/layout/default"/>
    <dgm:cxn modelId="{5DBC37C0-787B-43C5-BD26-4335739D8200}" type="presOf" srcId="{CA876FFB-9E69-4DB1-898B-FAA8253ABEC6}" destId="{11A63471-EBEE-4E44-9720-F32729458ADA}" srcOrd="0" destOrd="0" presId="urn:microsoft.com/office/officeart/2005/8/layout/default"/>
    <dgm:cxn modelId="{5504B1CB-20BE-49D0-B0C8-AE05C30FA4EB}" type="presOf" srcId="{209B0FD9-E04F-4F0D-AE7E-B946836A6C62}" destId="{DDFF12D0-C445-4D97-9413-2F3359EC8197}" srcOrd="0" destOrd="0" presId="urn:microsoft.com/office/officeart/2005/8/layout/default"/>
    <dgm:cxn modelId="{691C57DC-D18F-47BD-A15D-25B2F0D0820A}" type="presOf" srcId="{D0FDA2C6-5B6D-4B12-970F-E9094A2A40DC}" destId="{D9C8AC54-E1A8-4E27-A7AC-5EE5DF43170B}" srcOrd="0" destOrd="0" presId="urn:microsoft.com/office/officeart/2005/8/layout/default"/>
    <dgm:cxn modelId="{CD025CEB-A4F4-4A6F-86CA-68844840FB94}" type="presOf" srcId="{D49D3A69-916E-4DF0-9386-30222254B52A}" destId="{43408E32-AAA0-47D3-A983-E1F9AAEB3152}" srcOrd="0" destOrd="0" presId="urn:microsoft.com/office/officeart/2005/8/layout/default"/>
    <dgm:cxn modelId="{42E2ECED-B3AB-4278-8742-3C6534C4505C}" type="presOf" srcId="{F60879D4-FA14-4394-B557-13437A4A3ACD}" destId="{DC81C1E9-FE98-49CE-B6E9-05870311D0DC}" srcOrd="0" destOrd="0" presId="urn:microsoft.com/office/officeart/2005/8/layout/default"/>
    <dgm:cxn modelId="{836568F1-AD62-4569-A3AE-2EB832A18EB0}" srcId="{209B0FD9-E04F-4F0D-AE7E-B946836A6C62}" destId="{D0FDA2C6-5B6D-4B12-970F-E9094A2A40DC}" srcOrd="8" destOrd="0" parTransId="{35F465B9-03A4-4F4F-95A4-1A25A8F3E25E}" sibTransId="{A6355D42-AA22-41AD-9BC5-7E13613B00DC}"/>
    <dgm:cxn modelId="{5C4851F3-E419-4831-8685-1042808A107C}" srcId="{209B0FD9-E04F-4F0D-AE7E-B946836A6C62}" destId="{4F853FEF-253C-400F-B058-D21386D1D6C3}" srcOrd="15" destOrd="0" parTransId="{B77A2216-2FE0-4FA8-80C4-413FF13DC4AE}" sibTransId="{60494F70-597C-493A-BA31-A7E7AF6D437A}"/>
    <dgm:cxn modelId="{208C19F4-93AF-4B06-9E18-FD52B2529E86}" srcId="{209B0FD9-E04F-4F0D-AE7E-B946836A6C62}" destId="{23D51A32-BF7E-489A-AECF-CF98CCAD70D1}" srcOrd="1" destOrd="0" parTransId="{02369C00-C823-49DB-9F94-B9BB49C7F59F}" sibTransId="{5AD8F0A3-A304-4FB1-B978-7BC92A2C828C}"/>
    <dgm:cxn modelId="{2318D5F5-FC8B-4A3C-8BBB-040988F6AEBF}" type="presOf" srcId="{28258F2B-6B39-4046-A51F-96BFBD5A561E}" destId="{DD8D9A7C-B3C3-4B67-B51D-5E6A2A9476D5}" srcOrd="0" destOrd="0" presId="urn:microsoft.com/office/officeart/2005/8/layout/default"/>
    <dgm:cxn modelId="{F51845FB-A0AC-4C58-BFA3-BA8E6C82FA82}" srcId="{209B0FD9-E04F-4F0D-AE7E-B946836A6C62}" destId="{D85878F7-33BA-49F1-98B8-E0C645192F00}" srcOrd="7" destOrd="0" parTransId="{57AF173D-D7F7-4751-BDF8-D71385200C28}" sibTransId="{7612C653-2970-4C30-9C72-FB051CCEE7D2}"/>
    <dgm:cxn modelId="{C3D8C5F8-7B29-4200-91C2-0F8B60BEDC00}" type="presParOf" srcId="{DDFF12D0-C445-4D97-9413-2F3359EC8197}" destId="{B47A446E-2B53-47FE-98FD-4AC3EA50B50E}" srcOrd="0" destOrd="0" presId="urn:microsoft.com/office/officeart/2005/8/layout/default"/>
    <dgm:cxn modelId="{8A4E010C-51F4-41FC-877F-AC3EC1C8ACBC}" type="presParOf" srcId="{DDFF12D0-C445-4D97-9413-2F3359EC8197}" destId="{AE20EF9C-91E8-41C4-9C5C-80E762650069}" srcOrd="1" destOrd="0" presId="urn:microsoft.com/office/officeart/2005/8/layout/default"/>
    <dgm:cxn modelId="{0A1F3E8C-8717-46E5-BDC1-F85224195C12}" type="presParOf" srcId="{DDFF12D0-C445-4D97-9413-2F3359EC8197}" destId="{50ABC19C-0AAA-42C1-8BB8-18E2CD46B7B0}" srcOrd="2" destOrd="0" presId="urn:microsoft.com/office/officeart/2005/8/layout/default"/>
    <dgm:cxn modelId="{CA2C09AF-1324-409D-871B-CCAD3E0FF53B}" type="presParOf" srcId="{DDFF12D0-C445-4D97-9413-2F3359EC8197}" destId="{40613817-26D9-49E8-8322-2B9CDF7E3917}" srcOrd="3" destOrd="0" presId="urn:microsoft.com/office/officeart/2005/8/layout/default"/>
    <dgm:cxn modelId="{7B65016A-E0E2-4841-AC6A-C34455741E7D}" type="presParOf" srcId="{DDFF12D0-C445-4D97-9413-2F3359EC8197}" destId="{FD041C40-E77B-4615-8C33-FA489D93DC27}" srcOrd="4" destOrd="0" presId="urn:microsoft.com/office/officeart/2005/8/layout/default"/>
    <dgm:cxn modelId="{5B021EC1-16B0-4892-A4F6-E0E7F970CD28}" type="presParOf" srcId="{DDFF12D0-C445-4D97-9413-2F3359EC8197}" destId="{ADDB3C71-87F5-48D1-8236-4212E542B994}" srcOrd="5" destOrd="0" presId="urn:microsoft.com/office/officeart/2005/8/layout/default"/>
    <dgm:cxn modelId="{CC861E94-4E15-4246-A345-D9D74623BA37}" type="presParOf" srcId="{DDFF12D0-C445-4D97-9413-2F3359EC8197}" destId="{DC81C1E9-FE98-49CE-B6E9-05870311D0DC}" srcOrd="6" destOrd="0" presId="urn:microsoft.com/office/officeart/2005/8/layout/default"/>
    <dgm:cxn modelId="{39E2002A-C56E-452F-841D-EA8346CB8D7C}" type="presParOf" srcId="{DDFF12D0-C445-4D97-9413-2F3359EC8197}" destId="{F5A42E60-6F8F-411C-80D7-7B59F26C1A52}" srcOrd="7" destOrd="0" presId="urn:microsoft.com/office/officeart/2005/8/layout/default"/>
    <dgm:cxn modelId="{2A58CA23-8252-4A9A-90A8-88652912F1B2}" type="presParOf" srcId="{DDFF12D0-C445-4D97-9413-2F3359EC8197}" destId="{EA67C590-6303-468F-B30A-9A1589902842}" srcOrd="8" destOrd="0" presId="urn:microsoft.com/office/officeart/2005/8/layout/default"/>
    <dgm:cxn modelId="{B180CA88-967E-4AC2-A5D5-021AA742C2A2}" type="presParOf" srcId="{DDFF12D0-C445-4D97-9413-2F3359EC8197}" destId="{0F7A14A6-AE54-4FDE-AD93-F4DA05DD0606}" srcOrd="9" destOrd="0" presId="urn:microsoft.com/office/officeart/2005/8/layout/default"/>
    <dgm:cxn modelId="{4F34136F-9414-4EAB-B483-5DAB19959E55}" type="presParOf" srcId="{DDFF12D0-C445-4D97-9413-2F3359EC8197}" destId="{BD692DB4-11F2-465C-973A-32AE4C5BD663}" srcOrd="10" destOrd="0" presId="urn:microsoft.com/office/officeart/2005/8/layout/default"/>
    <dgm:cxn modelId="{DB8B3924-C016-4411-B152-02698871AF34}" type="presParOf" srcId="{DDFF12D0-C445-4D97-9413-2F3359EC8197}" destId="{864EE0C8-8CF4-4EC3-A0EF-4C6786968A45}" srcOrd="11" destOrd="0" presId="urn:microsoft.com/office/officeart/2005/8/layout/default"/>
    <dgm:cxn modelId="{5A6DF32B-967B-4C0A-8F71-AC493C589D04}" type="presParOf" srcId="{DDFF12D0-C445-4D97-9413-2F3359EC8197}" destId="{6E6D1220-D3B5-4A89-97CA-3F8FCBE41713}" srcOrd="12" destOrd="0" presId="urn:microsoft.com/office/officeart/2005/8/layout/default"/>
    <dgm:cxn modelId="{6645E8AA-1CEE-4E54-A954-A2C99A3BE494}" type="presParOf" srcId="{DDFF12D0-C445-4D97-9413-2F3359EC8197}" destId="{FC1F744F-A457-4F7D-A8ED-F083978C5A72}" srcOrd="13" destOrd="0" presId="urn:microsoft.com/office/officeart/2005/8/layout/default"/>
    <dgm:cxn modelId="{1440A344-AE06-4ABF-BC9B-81507366E168}" type="presParOf" srcId="{DDFF12D0-C445-4D97-9413-2F3359EC8197}" destId="{BD091169-6325-45A2-B3D5-FD79FAA685CB}" srcOrd="14" destOrd="0" presId="urn:microsoft.com/office/officeart/2005/8/layout/default"/>
    <dgm:cxn modelId="{2F3B3170-D316-42B0-A54E-F879031E10A5}" type="presParOf" srcId="{DDFF12D0-C445-4D97-9413-2F3359EC8197}" destId="{45A62F79-0E31-4DEC-90B2-4F249FD8E421}" srcOrd="15" destOrd="0" presId="urn:microsoft.com/office/officeart/2005/8/layout/default"/>
    <dgm:cxn modelId="{5FF631A8-35AD-496F-BE64-9F476F32CCF1}" type="presParOf" srcId="{DDFF12D0-C445-4D97-9413-2F3359EC8197}" destId="{D9C8AC54-E1A8-4E27-A7AC-5EE5DF43170B}" srcOrd="16" destOrd="0" presId="urn:microsoft.com/office/officeart/2005/8/layout/default"/>
    <dgm:cxn modelId="{802A1059-D1C3-47EF-8248-B3903EC90934}" type="presParOf" srcId="{DDFF12D0-C445-4D97-9413-2F3359EC8197}" destId="{207239C7-9616-42B4-877B-709524E017F1}" srcOrd="17" destOrd="0" presId="urn:microsoft.com/office/officeart/2005/8/layout/default"/>
    <dgm:cxn modelId="{5D4312DD-1C87-473D-9F06-BF0981C56756}" type="presParOf" srcId="{DDFF12D0-C445-4D97-9413-2F3359EC8197}" destId="{43408E32-AAA0-47D3-A983-E1F9AAEB3152}" srcOrd="18" destOrd="0" presId="urn:microsoft.com/office/officeart/2005/8/layout/default"/>
    <dgm:cxn modelId="{69D6B4CB-9F23-451B-9130-71BEE99667DD}" type="presParOf" srcId="{DDFF12D0-C445-4D97-9413-2F3359EC8197}" destId="{5511B44A-E35E-422A-A44E-52F5E0C2FE81}" srcOrd="19" destOrd="0" presId="urn:microsoft.com/office/officeart/2005/8/layout/default"/>
    <dgm:cxn modelId="{D8B4764B-E1E7-4B8C-9F4F-765101591A2B}" type="presParOf" srcId="{DDFF12D0-C445-4D97-9413-2F3359EC8197}" destId="{69E6A5DF-811D-4B8A-B728-D5628A82769F}" srcOrd="20" destOrd="0" presId="urn:microsoft.com/office/officeart/2005/8/layout/default"/>
    <dgm:cxn modelId="{3229DA86-35E3-4353-9D62-4DB80457F28B}" type="presParOf" srcId="{DDFF12D0-C445-4D97-9413-2F3359EC8197}" destId="{2E1E10EE-9573-4620-9426-EA0BC60EAD97}" srcOrd="21" destOrd="0" presId="urn:microsoft.com/office/officeart/2005/8/layout/default"/>
    <dgm:cxn modelId="{356942C6-B994-4E93-84C3-7BA8018CECEF}" type="presParOf" srcId="{DDFF12D0-C445-4D97-9413-2F3359EC8197}" destId="{11A63471-EBEE-4E44-9720-F32729458ADA}" srcOrd="22" destOrd="0" presId="urn:microsoft.com/office/officeart/2005/8/layout/default"/>
    <dgm:cxn modelId="{77B0CE44-7FE3-4CA9-92CD-E64949EB54BB}" type="presParOf" srcId="{DDFF12D0-C445-4D97-9413-2F3359EC8197}" destId="{A28CD5E0-AF5E-48DD-A40A-FE189F8AD087}" srcOrd="23" destOrd="0" presId="urn:microsoft.com/office/officeart/2005/8/layout/default"/>
    <dgm:cxn modelId="{15CB0AD3-4822-4D9D-BD2D-A61AA6BC1227}" type="presParOf" srcId="{DDFF12D0-C445-4D97-9413-2F3359EC8197}" destId="{70DA9F24-4886-416B-A920-F1354EEF14BB}" srcOrd="24" destOrd="0" presId="urn:microsoft.com/office/officeart/2005/8/layout/default"/>
    <dgm:cxn modelId="{FE063BC6-5E23-47A5-9C11-04E1F74FE6A6}" type="presParOf" srcId="{DDFF12D0-C445-4D97-9413-2F3359EC8197}" destId="{A5FAF689-F6CA-4641-BF9F-CAA57A1C08E8}" srcOrd="25" destOrd="0" presId="urn:microsoft.com/office/officeart/2005/8/layout/default"/>
    <dgm:cxn modelId="{3ACE23FC-565E-4D80-B544-7D4AF4BADAC9}" type="presParOf" srcId="{DDFF12D0-C445-4D97-9413-2F3359EC8197}" destId="{726C8573-50E7-47A1-92A1-9BEFB418D621}" srcOrd="26" destOrd="0" presId="urn:microsoft.com/office/officeart/2005/8/layout/default"/>
    <dgm:cxn modelId="{035ABF47-7361-4EBD-96E8-112AB92A4415}" type="presParOf" srcId="{DDFF12D0-C445-4D97-9413-2F3359EC8197}" destId="{540FE2F0-FA64-431C-B84F-8F070A3CA09B}" srcOrd="27" destOrd="0" presId="urn:microsoft.com/office/officeart/2005/8/layout/default"/>
    <dgm:cxn modelId="{EF801013-F614-49D1-9AD5-DC876EED4A9B}" type="presParOf" srcId="{DDFF12D0-C445-4D97-9413-2F3359EC8197}" destId="{DD8D9A7C-B3C3-4B67-B51D-5E6A2A9476D5}" srcOrd="28" destOrd="0" presId="urn:microsoft.com/office/officeart/2005/8/layout/default"/>
    <dgm:cxn modelId="{D1B6FB1E-1B39-47D3-90EE-185CBF34752F}" type="presParOf" srcId="{DDFF12D0-C445-4D97-9413-2F3359EC8197}" destId="{91BCA92F-1E42-4A89-AB43-AD2B9477EE69}" srcOrd="29" destOrd="0" presId="urn:microsoft.com/office/officeart/2005/8/layout/default"/>
    <dgm:cxn modelId="{F6E99B01-AF3B-4E5B-91CB-0B8ABEDB9034}" type="presParOf" srcId="{DDFF12D0-C445-4D97-9413-2F3359EC8197}" destId="{3D977574-6AB8-4983-944E-0B2760042968}" srcOrd="30" destOrd="0" presId="urn:microsoft.com/office/officeart/2005/8/layout/default"/>
    <dgm:cxn modelId="{FD9AC867-300C-4204-81F0-60CB5A328124}" type="presParOf" srcId="{DDFF12D0-C445-4D97-9413-2F3359EC8197}" destId="{A3F034EB-452A-4702-911C-BD78205D5FED}" srcOrd="31" destOrd="0" presId="urn:microsoft.com/office/officeart/2005/8/layout/default"/>
    <dgm:cxn modelId="{15E4A5E4-12F9-427B-8BC4-2D724C8EB561}" type="presParOf" srcId="{DDFF12D0-C445-4D97-9413-2F3359EC8197}" destId="{033D7461-D556-42C1-BC2D-339E9123BB15}" srcOrd="32" destOrd="0" presId="urn:microsoft.com/office/officeart/2005/8/layout/default"/>
    <dgm:cxn modelId="{28FCAFBC-3363-407A-BBF0-0669B2F15438}" type="presParOf" srcId="{DDFF12D0-C445-4D97-9413-2F3359EC8197}" destId="{B7647968-5152-4012-B421-2ABFA7B0B846}" srcOrd="33" destOrd="0" presId="urn:microsoft.com/office/officeart/2005/8/layout/default"/>
    <dgm:cxn modelId="{02DE97FF-E21B-4DAD-9AF4-A8F03EF9FDF1}" type="presParOf" srcId="{DDFF12D0-C445-4D97-9413-2F3359EC8197}" destId="{58CB0834-C701-41BE-9D3E-FF77B41C5518}"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F8DFB-8F30-444E-824C-5B285C175FE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E1EFE4-BB3F-42FF-A2BD-66C38C0C4300}">
      <dgm:prSet/>
      <dgm:spPr/>
      <dgm:t>
        <a:bodyPr/>
        <a:lstStyle/>
        <a:p>
          <a:r>
            <a:rPr lang="en-US"/>
            <a:t>Tasks were clearly defined and assigned at the beginning of the sprint</a:t>
          </a:r>
        </a:p>
      </dgm:t>
    </dgm:pt>
    <dgm:pt modelId="{6A39B5B9-7847-4E7D-B4BA-F16324F61E02}" type="parTrans" cxnId="{B0A9DD1A-EF7E-41CD-9DB7-0FA8736EA7AD}">
      <dgm:prSet/>
      <dgm:spPr/>
      <dgm:t>
        <a:bodyPr/>
        <a:lstStyle/>
        <a:p>
          <a:endParaRPr lang="en-US"/>
        </a:p>
      </dgm:t>
    </dgm:pt>
    <dgm:pt modelId="{3EEC87B9-211B-43FA-9339-638E582D90CE}" type="sibTrans" cxnId="{B0A9DD1A-EF7E-41CD-9DB7-0FA8736EA7AD}">
      <dgm:prSet/>
      <dgm:spPr/>
      <dgm:t>
        <a:bodyPr/>
        <a:lstStyle/>
        <a:p>
          <a:endParaRPr lang="en-US"/>
        </a:p>
      </dgm:t>
    </dgm:pt>
    <dgm:pt modelId="{DD53368B-A310-4227-A61E-59E41EE5E979}">
      <dgm:prSet/>
      <dgm:spPr/>
      <dgm:t>
        <a:bodyPr/>
        <a:lstStyle/>
        <a:p>
          <a:r>
            <a:rPr lang="en-US" dirty="0"/>
            <a:t>The structure of pages was well-defined in the previous sprints, so it was easy to design inner pages with forms.</a:t>
          </a:r>
        </a:p>
      </dgm:t>
    </dgm:pt>
    <dgm:pt modelId="{7D385EAF-875D-4DB8-B5BF-1B64FCDC9479}" type="parTrans" cxnId="{1EB937E3-DD93-498E-A7E2-072794DE5C0D}">
      <dgm:prSet/>
      <dgm:spPr/>
      <dgm:t>
        <a:bodyPr/>
        <a:lstStyle/>
        <a:p>
          <a:endParaRPr lang="en-US"/>
        </a:p>
      </dgm:t>
    </dgm:pt>
    <dgm:pt modelId="{B60274FE-7CC2-4E14-813A-07B575475782}" type="sibTrans" cxnId="{1EB937E3-DD93-498E-A7E2-072794DE5C0D}">
      <dgm:prSet/>
      <dgm:spPr/>
      <dgm:t>
        <a:bodyPr/>
        <a:lstStyle/>
        <a:p>
          <a:endParaRPr lang="en-US"/>
        </a:p>
      </dgm:t>
    </dgm:pt>
    <dgm:pt modelId="{F2A0376D-0E2E-4F8D-AC5D-916F75910849}">
      <dgm:prSet/>
      <dgm:spPr/>
      <dgm:t>
        <a:bodyPr/>
        <a:lstStyle/>
        <a:p>
          <a:r>
            <a:rPr lang="en-US" dirty="0"/>
            <a:t>Teammates</a:t>
          </a:r>
          <a:r>
            <a:rPr lang="en-US" baseline="0" dirty="0"/>
            <a:t> started to update their stories on Jira board.</a:t>
          </a:r>
          <a:endParaRPr lang="en-US" dirty="0"/>
        </a:p>
      </dgm:t>
    </dgm:pt>
    <dgm:pt modelId="{15D3D9FD-2F9A-4A91-970F-C8575729DD98}" type="parTrans" cxnId="{08BF39E7-9248-4121-91C8-E8ECFAAE7DB5}">
      <dgm:prSet/>
      <dgm:spPr/>
      <dgm:t>
        <a:bodyPr/>
        <a:lstStyle/>
        <a:p>
          <a:endParaRPr lang="en-US"/>
        </a:p>
      </dgm:t>
    </dgm:pt>
    <dgm:pt modelId="{DA1237FF-1AED-4522-9056-74362AA0F328}" type="sibTrans" cxnId="{08BF39E7-9248-4121-91C8-E8ECFAAE7DB5}">
      <dgm:prSet/>
      <dgm:spPr/>
      <dgm:t>
        <a:bodyPr/>
        <a:lstStyle/>
        <a:p>
          <a:endParaRPr lang="en-US"/>
        </a:p>
      </dgm:t>
    </dgm:pt>
    <dgm:pt modelId="{52050F47-3022-453E-8BD6-5EA7DD0E3945}">
      <dgm:prSet/>
      <dgm:spPr/>
      <dgm:t>
        <a:bodyPr/>
        <a:lstStyle/>
        <a:p>
          <a:r>
            <a:rPr lang="en-US"/>
            <a:t>Deadlines were made clear to each team member, and everyone adhered enthusiastically.</a:t>
          </a:r>
        </a:p>
      </dgm:t>
    </dgm:pt>
    <dgm:pt modelId="{A1E8FFF3-9C49-4FA4-BD2E-B3F2AC5CE2CB}" type="parTrans" cxnId="{845BB012-9AE3-40A3-88C4-81F2E15BA950}">
      <dgm:prSet/>
      <dgm:spPr/>
      <dgm:t>
        <a:bodyPr/>
        <a:lstStyle/>
        <a:p>
          <a:endParaRPr lang="en-US"/>
        </a:p>
      </dgm:t>
    </dgm:pt>
    <dgm:pt modelId="{3FBB512C-CF6E-4638-9C39-6B34B1E25C1C}" type="sibTrans" cxnId="{845BB012-9AE3-40A3-88C4-81F2E15BA950}">
      <dgm:prSet/>
      <dgm:spPr/>
      <dgm:t>
        <a:bodyPr/>
        <a:lstStyle/>
        <a:p>
          <a:endParaRPr lang="en-US"/>
        </a:p>
      </dgm:t>
    </dgm:pt>
    <dgm:pt modelId="{462BA4C7-764E-4491-AC35-191019648BC4}">
      <dgm:prSet/>
      <dgm:spPr/>
      <dgm:t>
        <a:bodyPr/>
        <a:lstStyle/>
        <a:p>
          <a:r>
            <a:rPr lang="en-US"/>
            <a:t>Sprint planning this time made it super clear what we needed to achieve and what a team member will be working on.</a:t>
          </a:r>
        </a:p>
      </dgm:t>
    </dgm:pt>
    <dgm:pt modelId="{3F080DA1-4E8F-43F1-A77B-8435DA2ADDAB}" type="parTrans" cxnId="{B15B8F04-D18F-4893-8DD8-BEC99040A1EE}">
      <dgm:prSet/>
      <dgm:spPr/>
      <dgm:t>
        <a:bodyPr/>
        <a:lstStyle/>
        <a:p>
          <a:endParaRPr lang="en-US"/>
        </a:p>
      </dgm:t>
    </dgm:pt>
    <dgm:pt modelId="{BE75D0D0-8431-46C0-974C-759FA5C79FDC}" type="sibTrans" cxnId="{B15B8F04-D18F-4893-8DD8-BEC99040A1EE}">
      <dgm:prSet/>
      <dgm:spPr/>
      <dgm:t>
        <a:bodyPr/>
        <a:lstStyle/>
        <a:p>
          <a:endParaRPr lang="en-US"/>
        </a:p>
      </dgm:t>
    </dgm:pt>
    <dgm:pt modelId="{6AD580FB-2E40-4760-A962-49FF99D32DD9}" type="pres">
      <dgm:prSet presAssocID="{955F8DFB-8F30-444E-824C-5B285C175FEC}" presName="root" presStyleCnt="0">
        <dgm:presLayoutVars>
          <dgm:dir/>
          <dgm:resizeHandles val="exact"/>
        </dgm:presLayoutVars>
      </dgm:prSet>
      <dgm:spPr/>
    </dgm:pt>
    <dgm:pt modelId="{77783BEC-D08C-4B98-9586-E4A5BF84AD00}" type="pres">
      <dgm:prSet presAssocID="{1AE1EFE4-BB3F-42FF-A2BD-66C38C0C4300}" presName="compNode" presStyleCnt="0"/>
      <dgm:spPr/>
    </dgm:pt>
    <dgm:pt modelId="{379F0F2A-A60A-48B2-BE0E-4793EF795000}" type="pres">
      <dgm:prSet presAssocID="{1AE1EFE4-BB3F-42FF-A2BD-66C38C0C4300}" presName="bgRect" presStyleLbl="bgShp" presStyleIdx="0" presStyleCnt="5"/>
      <dgm:spPr/>
    </dgm:pt>
    <dgm:pt modelId="{AC16ADE8-DFDE-463B-9B19-18DA93E3E124}" type="pres">
      <dgm:prSet presAssocID="{1AE1EFE4-BB3F-42FF-A2BD-66C38C0C430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4EAEE19-725E-4BEB-BD74-BC3D7F083360}" type="pres">
      <dgm:prSet presAssocID="{1AE1EFE4-BB3F-42FF-A2BD-66C38C0C4300}" presName="spaceRect" presStyleCnt="0"/>
      <dgm:spPr/>
    </dgm:pt>
    <dgm:pt modelId="{85907AF9-A3CB-4BC3-9E73-E67338EDE9A5}" type="pres">
      <dgm:prSet presAssocID="{1AE1EFE4-BB3F-42FF-A2BD-66C38C0C4300}" presName="parTx" presStyleLbl="revTx" presStyleIdx="0" presStyleCnt="5">
        <dgm:presLayoutVars>
          <dgm:chMax val="0"/>
          <dgm:chPref val="0"/>
        </dgm:presLayoutVars>
      </dgm:prSet>
      <dgm:spPr/>
    </dgm:pt>
    <dgm:pt modelId="{4FD9FE00-71A8-4A4D-982E-A330069B5F35}" type="pres">
      <dgm:prSet presAssocID="{3EEC87B9-211B-43FA-9339-638E582D90CE}" presName="sibTrans" presStyleCnt="0"/>
      <dgm:spPr/>
    </dgm:pt>
    <dgm:pt modelId="{842DED8E-6018-46F9-AA58-B25FDC7D5956}" type="pres">
      <dgm:prSet presAssocID="{DD53368B-A310-4227-A61E-59E41EE5E979}" presName="compNode" presStyleCnt="0"/>
      <dgm:spPr/>
    </dgm:pt>
    <dgm:pt modelId="{69150CF2-CB14-47E0-AE5F-AF66B27BF80F}" type="pres">
      <dgm:prSet presAssocID="{DD53368B-A310-4227-A61E-59E41EE5E979}" presName="bgRect" presStyleLbl="bgShp" presStyleIdx="1" presStyleCnt="5"/>
      <dgm:spPr/>
    </dgm:pt>
    <dgm:pt modelId="{F8B730D9-68E4-469C-B305-9796E57FF9F6}" type="pres">
      <dgm:prSet presAssocID="{DD53368B-A310-4227-A61E-59E41EE5E97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per"/>
        </a:ext>
      </dgm:extLst>
    </dgm:pt>
    <dgm:pt modelId="{5D72C417-F42E-427C-86EC-CEAE64FB15AE}" type="pres">
      <dgm:prSet presAssocID="{DD53368B-A310-4227-A61E-59E41EE5E979}" presName="spaceRect" presStyleCnt="0"/>
      <dgm:spPr/>
    </dgm:pt>
    <dgm:pt modelId="{C9E2AFE7-AC28-46E7-97D2-7AA7A50BB7E0}" type="pres">
      <dgm:prSet presAssocID="{DD53368B-A310-4227-A61E-59E41EE5E979}" presName="parTx" presStyleLbl="revTx" presStyleIdx="1" presStyleCnt="5">
        <dgm:presLayoutVars>
          <dgm:chMax val="0"/>
          <dgm:chPref val="0"/>
        </dgm:presLayoutVars>
      </dgm:prSet>
      <dgm:spPr/>
    </dgm:pt>
    <dgm:pt modelId="{E5EC1F5A-442E-41A4-9D6A-F926F65BA4BA}" type="pres">
      <dgm:prSet presAssocID="{B60274FE-7CC2-4E14-813A-07B575475782}" presName="sibTrans" presStyleCnt="0"/>
      <dgm:spPr/>
    </dgm:pt>
    <dgm:pt modelId="{1F6F1676-3D09-4B5E-AFDB-43D24AA2EDCD}" type="pres">
      <dgm:prSet presAssocID="{F2A0376D-0E2E-4F8D-AC5D-916F75910849}" presName="compNode" presStyleCnt="0"/>
      <dgm:spPr/>
    </dgm:pt>
    <dgm:pt modelId="{CF25EBD4-B5A3-48FD-BEB6-10D9CEE305D9}" type="pres">
      <dgm:prSet presAssocID="{F2A0376D-0E2E-4F8D-AC5D-916F75910849}" presName="bgRect" presStyleLbl="bgShp" presStyleIdx="2" presStyleCnt="5"/>
      <dgm:spPr/>
    </dgm:pt>
    <dgm:pt modelId="{3D0A9999-D05D-420A-8202-19935B734711}" type="pres">
      <dgm:prSet presAssocID="{F2A0376D-0E2E-4F8D-AC5D-916F759108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CD37B712-D3C2-4787-BE59-25FCE5B0DBB9}" type="pres">
      <dgm:prSet presAssocID="{F2A0376D-0E2E-4F8D-AC5D-916F75910849}" presName="spaceRect" presStyleCnt="0"/>
      <dgm:spPr/>
    </dgm:pt>
    <dgm:pt modelId="{5844ADD9-9026-4753-B364-A9B631339FA6}" type="pres">
      <dgm:prSet presAssocID="{F2A0376D-0E2E-4F8D-AC5D-916F75910849}" presName="parTx" presStyleLbl="revTx" presStyleIdx="2" presStyleCnt="5">
        <dgm:presLayoutVars>
          <dgm:chMax val="0"/>
          <dgm:chPref val="0"/>
        </dgm:presLayoutVars>
      </dgm:prSet>
      <dgm:spPr/>
    </dgm:pt>
    <dgm:pt modelId="{C56E9067-6670-40D4-A0BD-B53032B45D18}" type="pres">
      <dgm:prSet presAssocID="{DA1237FF-1AED-4522-9056-74362AA0F328}" presName="sibTrans" presStyleCnt="0"/>
      <dgm:spPr/>
    </dgm:pt>
    <dgm:pt modelId="{B99E4CBD-690B-4928-B844-54ED777E3208}" type="pres">
      <dgm:prSet presAssocID="{52050F47-3022-453E-8BD6-5EA7DD0E3945}" presName="compNode" presStyleCnt="0"/>
      <dgm:spPr/>
    </dgm:pt>
    <dgm:pt modelId="{41692A83-F541-4843-A5AB-F9DE43825754}" type="pres">
      <dgm:prSet presAssocID="{52050F47-3022-453E-8BD6-5EA7DD0E3945}" presName="bgRect" presStyleLbl="bgShp" presStyleIdx="3" presStyleCnt="5"/>
      <dgm:spPr/>
    </dgm:pt>
    <dgm:pt modelId="{7BFA5D6D-6005-4FB0-B2DF-7FF9FA40774F}" type="pres">
      <dgm:prSet presAssocID="{52050F47-3022-453E-8BD6-5EA7DD0E39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of People"/>
        </a:ext>
      </dgm:extLst>
    </dgm:pt>
    <dgm:pt modelId="{425CD59C-8B6C-4B0A-A6E1-7A19196E3C79}" type="pres">
      <dgm:prSet presAssocID="{52050F47-3022-453E-8BD6-5EA7DD0E3945}" presName="spaceRect" presStyleCnt="0"/>
      <dgm:spPr/>
    </dgm:pt>
    <dgm:pt modelId="{CD1DB0EB-E95A-4392-9B81-1440D8B0F61D}" type="pres">
      <dgm:prSet presAssocID="{52050F47-3022-453E-8BD6-5EA7DD0E3945}" presName="parTx" presStyleLbl="revTx" presStyleIdx="3" presStyleCnt="5">
        <dgm:presLayoutVars>
          <dgm:chMax val="0"/>
          <dgm:chPref val="0"/>
        </dgm:presLayoutVars>
      </dgm:prSet>
      <dgm:spPr/>
    </dgm:pt>
    <dgm:pt modelId="{339875F4-7801-4D13-A4DB-82E516EED164}" type="pres">
      <dgm:prSet presAssocID="{3FBB512C-CF6E-4638-9C39-6B34B1E25C1C}" presName="sibTrans" presStyleCnt="0"/>
      <dgm:spPr/>
    </dgm:pt>
    <dgm:pt modelId="{B3DA5478-E54E-4505-BDCF-29AA32BE9EE4}" type="pres">
      <dgm:prSet presAssocID="{462BA4C7-764E-4491-AC35-191019648BC4}" presName="compNode" presStyleCnt="0"/>
      <dgm:spPr/>
    </dgm:pt>
    <dgm:pt modelId="{38347342-8E7E-4EB8-A22B-5A46A94D3C85}" type="pres">
      <dgm:prSet presAssocID="{462BA4C7-764E-4491-AC35-191019648BC4}" presName="bgRect" presStyleLbl="bgShp" presStyleIdx="4" presStyleCnt="5"/>
      <dgm:spPr/>
    </dgm:pt>
    <dgm:pt modelId="{D5444B0E-0F96-4D24-867E-5EC8786A3358}" type="pres">
      <dgm:prSet presAssocID="{462BA4C7-764E-4491-AC35-191019648BC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n"/>
        </a:ext>
      </dgm:extLst>
    </dgm:pt>
    <dgm:pt modelId="{8414C590-F609-4634-91DE-5575A01AA2D0}" type="pres">
      <dgm:prSet presAssocID="{462BA4C7-764E-4491-AC35-191019648BC4}" presName="spaceRect" presStyleCnt="0"/>
      <dgm:spPr/>
    </dgm:pt>
    <dgm:pt modelId="{263B8442-89A6-46DB-BC97-E6EE4C626057}" type="pres">
      <dgm:prSet presAssocID="{462BA4C7-764E-4491-AC35-191019648BC4}" presName="parTx" presStyleLbl="revTx" presStyleIdx="4" presStyleCnt="5">
        <dgm:presLayoutVars>
          <dgm:chMax val="0"/>
          <dgm:chPref val="0"/>
        </dgm:presLayoutVars>
      </dgm:prSet>
      <dgm:spPr/>
    </dgm:pt>
  </dgm:ptLst>
  <dgm:cxnLst>
    <dgm:cxn modelId="{B15B8F04-D18F-4893-8DD8-BEC99040A1EE}" srcId="{955F8DFB-8F30-444E-824C-5B285C175FEC}" destId="{462BA4C7-764E-4491-AC35-191019648BC4}" srcOrd="4" destOrd="0" parTransId="{3F080DA1-4E8F-43F1-A77B-8435DA2ADDAB}" sibTransId="{BE75D0D0-8431-46C0-974C-759FA5C79FDC}"/>
    <dgm:cxn modelId="{845BB012-9AE3-40A3-88C4-81F2E15BA950}" srcId="{955F8DFB-8F30-444E-824C-5B285C175FEC}" destId="{52050F47-3022-453E-8BD6-5EA7DD0E3945}" srcOrd="3" destOrd="0" parTransId="{A1E8FFF3-9C49-4FA4-BD2E-B3F2AC5CE2CB}" sibTransId="{3FBB512C-CF6E-4638-9C39-6B34B1E25C1C}"/>
    <dgm:cxn modelId="{B0A9DD1A-EF7E-41CD-9DB7-0FA8736EA7AD}" srcId="{955F8DFB-8F30-444E-824C-5B285C175FEC}" destId="{1AE1EFE4-BB3F-42FF-A2BD-66C38C0C4300}" srcOrd="0" destOrd="0" parTransId="{6A39B5B9-7847-4E7D-B4BA-F16324F61E02}" sibTransId="{3EEC87B9-211B-43FA-9339-638E582D90CE}"/>
    <dgm:cxn modelId="{808C065F-A486-45F2-854B-999D721B69D4}" type="presOf" srcId="{52050F47-3022-453E-8BD6-5EA7DD0E3945}" destId="{CD1DB0EB-E95A-4392-9B81-1440D8B0F61D}" srcOrd="0" destOrd="0" presId="urn:microsoft.com/office/officeart/2018/2/layout/IconVerticalSolidList"/>
    <dgm:cxn modelId="{62B1B855-4592-4C1E-8FC1-D80254B12ED4}" type="presOf" srcId="{955F8DFB-8F30-444E-824C-5B285C175FEC}" destId="{6AD580FB-2E40-4760-A962-49FF99D32DD9}" srcOrd="0" destOrd="0" presId="urn:microsoft.com/office/officeart/2018/2/layout/IconVerticalSolidList"/>
    <dgm:cxn modelId="{1BC1B2A4-328B-4EFD-B15C-F38B8EF14F79}" type="presOf" srcId="{F2A0376D-0E2E-4F8D-AC5D-916F75910849}" destId="{5844ADD9-9026-4753-B364-A9B631339FA6}" srcOrd="0" destOrd="0" presId="urn:microsoft.com/office/officeart/2018/2/layout/IconVerticalSolidList"/>
    <dgm:cxn modelId="{F71AE9C5-D662-4452-A448-3CE8CF9E44B0}" type="presOf" srcId="{462BA4C7-764E-4491-AC35-191019648BC4}" destId="{263B8442-89A6-46DB-BC97-E6EE4C626057}" srcOrd="0" destOrd="0" presId="urn:microsoft.com/office/officeart/2018/2/layout/IconVerticalSolidList"/>
    <dgm:cxn modelId="{1EB937E3-DD93-498E-A7E2-072794DE5C0D}" srcId="{955F8DFB-8F30-444E-824C-5B285C175FEC}" destId="{DD53368B-A310-4227-A61E-59E41EE5E979}" srcOrd="1" destOrd="0" parTransId="{7D385EAF-875D-4DB8-B5BF-1B64FCDC9479}" sibTransId="{B60274FE-7CC2-4E14-813A-07B575475782}"/>
    <dgm:cxn modelId="{08BF39E7-9248-4121-91C8-E8ECFAAE7DB5}" srcId="{955F8DFB-8F30-444E-824C-5B285C175FEC}" destId="{F2A0376D-0E2E-4F8D-AC5D-916F75910849}" srcOrd="2" destOrd="0" parTransId="{15D3D9FD-2F9A-4A91-970F-C8575729DD98}" sibTransId="{DA1237FF-1AED-4522-9056-74362AA0F328}"/>
    <dgm:cxn modelId="{8D76A8F1-C76F-452C-9DB5-D6E875A8AC12}" type="presOf" srcId="{1AE1EFE4-BB3F-42FF-A2BD-66C38C0C4300}" destId="{85907AF9-A3CB-4BC3-9E73-E67338EDE9A5}" srcOrd="0" destOrd="0" presId="urn:microsoft.com/office/officeart/2018/2/layout/IconVerticalSolidList"/>
    <dgm:cxn modelId="{8F47BEFA-95CB-44CC-9D94-84AA4BE84519}" type="presOf" srcId="{DD53368B-A310-4227-A61E-59E41EE5E979}" destId="{C9E2AFE7-AC28-46E7-97D2-7AA7A50BB7E0}" srcOrd="0" destOrd="0" presId="urn:microsoft.com/office/officeart/2018/2/layout/IconVerticalSolidList"/>
    <dgm:cxn modelId="{2F022DFE-0498-4A3F-A909-742A2ACE2281}" type="presParOf" srcId="{6AD580FB-2E40-4760-A962-49FF99D32DD9}" destId="{77783BEC-D08C-4B98-9586-E4A5BF84AD00}" srcOrd="0" destOrd="0" presId="urn:microsoft.com/office/officeart/2018/2/layout/IconVerticalSolidList"/>
    <dgm:cxn modelId="{1957EA5D-60E6-4691-82B1-FC67FA09437C}" type="presParOf" srcId="{77783BEC-D08C-4B98-9586-E4A5BF84AD00}" destId="{379F0F2A-A60A-48B2-BE0E-4793EF795000}" srcOrd="0" destOrd="0" presId="urn:microsoft.com/office/officeart/2018/2/layout/IconVerticalSolidList"/>
    <dgm:cxn modelId="{64B91A26-8C38-417C-9FE8-F69DBBC468F1}" type="presParOf" srcId="{77783BEC-D08C-4B98-9586-E4A5BF84AD00}" destId="{AC16ADE8-DFDE-463B-9B19-18DA93E3E124}" srcOrd="1" destOrd="0" presId="urn:microsoft.com/office/officeart/2018/2/layout/IconVerticalSolidList"/>
    <dgm:cxn modelId="{930011D8-664C-40B8-9B4E-CE34F1490601}" type="presParOf" srcId="{77783BEC-D08C-4B98-9586-E4A5BF84AD00}" destId="{84EAEE19-725E-4BEB-BD74-BC3D7F083360}" srcOrd="2" destOrd="0" presId="urn:microsoft.com/office/officeart/2018/2/layout/IconVerticalSolidList"/>
    <dgm:cxn modelId="{CA3F4993-4D86-47F8-8343-3091D346F736}" type="presParOf" srcId="{77783BEC-D08C-4B98-9586-E4A5BF84AD00}" destId="{85907AF9-A3CB-4BC3-9E73-E67338EDE9A5}" srcOrd="3" destOrd="0" presId="urn:microsoft.com/office/officeart/2018/2/layout/IconVerticalSolidList"/>
    <dgm:cxn modelId="{36A9FE3A-D3CC-4752-B039-6073D3ECA7A6}" type="presParOf" srcId="{6AD580FB-2E40-4760-A962-49FF99D32DD9}" destId="{4FD9FE00-71A8-4A4D-982E-A330069B5F35}" srcOrd="1" destOrd="0" presId="urn:microsoft.com/office/officeart/2018/2/layout/IconVerticalSolidList"/>
    <dgm:cxn modelId="{D9659BAA-9DF0-41EA-BCB3-3B6CCCB7050D}" type="presParOf" srcId="{6AD580FB-2E40-4760-A962-49FF99D32DD9}" destId="{842DED8E-6018-46F9-AA58-B25FDC7D5956}" srcOrd="2" destOrd="0" presId="urn:microsoft.com/office/officeart/2018/2/layout/IconVerticalSolidList"/>
    <dgm:cxn modelId="{575727E6-AEFD-4E2B-85BA-0EE9D08D952E}" type="presParOf" srcId="{842DED8E-6018-46F9-AA58-B25FDC7D5956}" destId="{69150CF2-CB14-47E0-AE5F-AF66B27BF80F}" srcOrd="0" destOrd="0" presId="urn:microsoft.com/office/officeart/2018/2/layout/IconVerticalSolidList"/>
    <dgm:cxn modelId="{9B18A0EC-5583-4979-AC92-53B5DFF3D19C}" type="presParOf" srcId="{842DED8E-6018-46F9-AA58-B25FDC7D5956}" destId="{F8B730D9-68E4-469C-B305-9796E57FF9F6}" srcOrd="1" destOrd="0" presId="urn:microsoft.com/office/officeart/2018/2/layout/IconVerticalSolidList"/>
    <dgm:cxn modelId="{75F96567-EBE5-473D-9BAF-A4B6D8F3B9D4}" type="presParOf" srcId="{842DED8E-6018-46F9-AA58-B25FDC7D5956}" destId="{5D72C417-F42E-427C-86EC-CEAE64FB15AE}" srcOrd="2" destOrd="0" presId="urn:microsoft.com/office/officeart/2018/2/layout/IconVerticalSolidList"/>
    <dgm:cxn modelId="{E94D43F5-3231-49FC-B2DD-AEA8A48AB829}" type="presParOf" srcId="{842DED8E-6018-46F9-AA58-B25FDC7D5956}" destId="{C9E2AFE7-AC28-46E7-97D2-7AA7A50BB7E0}" srcOrd="3" destOrd="0" presId="urn:microsoft.com/office/officeart/2018/2/layout/IconVerticalSolidList"/>
    <dgm:cxn modelId="{CE50F3DC-1B4A-4124-A14D-101CB4030EBC}" type="presParOf" srcId="{6AD580FB-2E40-4760-A962-49FF99D32DD9}" destId="{E5EC1F5A-442E-41A4-9D6A-F926F65BA4BA}" srcOrd="3" destOrd="0" presId="urn:microsoft.com/office/officeart/2018/2/layout/IconVerticalSolidList"/>
    <dgm:cxn modelId="{3248C92C-2E5D-4BDA-A952-EB63ECA93AD4}" type="presParOf" srcId="{6AD580FB-2E40-4760-A962-49FF99D32DD9}" destId="{1F6F1676-3D09-4B5E-AFDB-43D24AA2EDCD}" srcOrd="4" destOrd="0" presId="urn:microsoft.com/office/officeart/2018/2/layout/IconVerticalSolidList"/>
    <dgm:cxn modelId="{286B1E3C-1B2D-4772-BFE8-5CAA1E28F640}" type="presParOf" srcId="{1F6F1676-3D09-4B5E-AFDB-43D24AA2EDCD}" destId="{CF25EBD4-B5A3-48FD-BEB6-10D9CEE305D9}" srcOrd="0" destOrd="0" presId="urn:microsoft.com/office/officeart/2018/2/layout/IconVerticalSolidList"/>
    <dgm:cxn modelId="{2F8A2909-6BC4-4978-B8DF-28D595B6DD24}" type="presParOf" srcId="{1F6F1676-3D09-4B5E-AFDB-43D24AA2EDCD}" destId="{3D0A9999-D05D-420A-8202-19935B734711}" srcOrd="1" destOrd="0" presId="urn:microsoft.com/office/officeart/2018/2/layout/IconVerticalSolidList"/>
    <dgm:cxn modelId="{9B5ABA2C-B17C-4BB7-A2BD-C248C87DBA63}" type="presParOf" srcId="{1F6F1676-3D09-4B5E-AFDB-43D24AA2EDCD}" destId="{CD37B712-D3C2-4787-BE59-25FCE5B0DBB9}" srcOrd="2" destOrd="0" presId="urn:microsoft.com/office/officeart/2018/2/layout/IconVerticalSolidList"/>
    <dgm:cxn modelId="{B15E06E1-C91F-4EA5-AA08-0C34069E2071}" type="presParOf" srcId="{1F6F1676-3D09-4B5E-AFDB-43D24AA2EDCD}" destId="{5844ADD9-9026-4753-B364-A9B631339FA6}" srcOrd="3" destOrd="0" presId="urn:microsoft.com/office/officeart/2018/2/layout/IconVerticalSolidList"/>
    <dgm:cxn modelId="{06821FCE-5FA4-4F09-A04E-770B5D1286F6}" type="presParOf" srcId="{6AD580FB-2E40-4760-A962-49FF99D32DD9}" destId="{C56E9067-6670-40D4-A0BD-B53032B45D18}" srcOrd="5" destOrd="0" presId="urn:microsoft.com/office/officeart/2018/2/layout/IconVerticalSolidList"/>
    <dgm:cxn modelId="{35AF8ED2-223E-40F6-A3AC-55502BC0725A}" type="presParOf" srcId="{6AD580FB-2E40-4760-A962-49FF99D32DD9}" destId="{B99E4CBD-690B-4928-B844-54ED777E3208}" srcOrd="6" destOrd="0" presId="urn:microsoft.com/office/officeart/2018/2/layout/IconVerticalSolidList"/>
    <dgm:cxn modelId="{123E5036-2E39-471A-92D3-1CED5F4C517A}" type="presParOf" srcId="{B99E4CBD-690B-4928-B844-54ED777E3208}" destId="{41692A83-F541-4843-A5AB-F9DE43825754}" srcOrd="0" destOrd="0" presId="urn:microsoft.com/office/officeart/2018/2/layout/IconVerticalSolidList"/>
    <dgm:cxn modelId="{6EFE891C-2731-4333-A223-D7351DA87560}" type="presParOf" srcId="{B99E4CBD-690B-4928-B844-54ED777E3208}" destId="{7BFA5D6D-6005-4FB0-B2DF-7FF9FA40774F}" srcOrd="1" destOrd="0" presId="urn:microsoft.com/office/officeart/2018/2/layout/IconVerticalSolidList"/>
    <dgm:cxn modelId="{FFDF8440-8809-4DB9-AE4F-F1CCD9888332}" type="presParOf" srcId="{B99E4CBD-690B-4928-B844-54ED777E3208}" destId="{425CD59C-8B6C-4B0A-A6E1-7A19196E3C79}" srcOrd="2" destOrd="0" presId="urn:microsoft.com/office/officeart/2018/2/layout/IconVerticalSolidList"/>
    <dgm:cxn modelId="{75428572-ACB5-4BDA-8B0C-8E58D2BF23F3}" type="presParOf" srcId="{B99E4CBD-690B-4928-B844-54ED777E3208}" destId="{CD1DB0EB-E95A-4392-9B81-1440D8B0F61D}" srcOrd="3" destOrd="0" presId="urn:microsoft.com/office/officeart/2018/2/layout/IconVerticalSolidList"/>
    <dgm:cxn modelId="{B47058CF-3DC3-4FCB-9BA0-7A905B760617}" type="presParOf" srcId="{6AD580FB-2E40-4760-A962-49FF99D32DD9}" destId="{339875F4-7801-4D13-A4DB-82E516EED164}" srcOrd="7" destOrd="0" presId="urn:microsoft.com/office/officeart/2018/2/layout/IconVerticalSolidList"/>
    <dgm:cxn modelId="{1C4476F2-26F6-4121-AF32-81D325049A5A}" type="presParOf" srcId="{6AD580FB-2E40-4760-A962-49FF99D32DD9}" destId="{B3DA5478-E54E-4505-BDCF-29AA32BE9EE4}" srcOrd="8" destOrd="0" presId="urn:microsoft.com/office/officeart/2018/2/layout/IconVerticalSolidList"/>
    <dgm:cxn modelId="{5FFB6065-E631-4874-8A15-80BE45B429FF}" type="presParOf" srcId="{B3DA5478-E54E-4505-BDCF-29AA32BE9EE4}" destId="{38347342-8E7E-4EB8-A22B-5A46A94D3C85}" srcOrd="0" destOrd="0" presId="urn:microsoft.com/office/officeart/2018/2/layout/IconVerticalSolidList"/>
    <dgm:cxn modelId="{0B29EA3E-3FB6-455E-B36E-BF7B90E0119C}" type="presParOf" srcId="{B3DA5478-E54E-4505-BDCF-29AA32BE9EE4}" destId="{D5444B0E-0F96-4D24-867E-5EC8786A3358}" srcOrd="1" destOrd="0" presId="urn:microsoft.com/office/officeart/2018/2/layout/IconVerticalSolidList"/>
    <dgm:cxn modelId="{9CD2C52F-CD35-4608-87E6-2A6655C30FAD}" type="presParOf" srcId="{B3DA5478-E54E-4505-BDCF-29AA32BE9EE4}" destId="{8414C590-F609-4634-91DE-5575A01AA2D0}" srcOrd="2" destOrd="0" presId="urn:microsoft.com/office/officeart/2018/2/layout/IconVerticalSolidList"/>
    <dgm:cxn modelId="{49F5C650-1FFA-424C-8796-EAAD136F9893}" type="presParOf" srcId="{B3DA5478-E54E-4505-BDCF-29AA32BE9EE4}" destId="{263B8442-89A6-46DB-BC97-E6EE4C6260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1D77D9-6D40-4826-BF18-D19B76F67EC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F968F6-4F6F-41A0-8184-10F1C8C477F9}">
      <dgm:prSet/>
      <dgm:spPr/>
      <dgm:t>
        <a:bodyPr/>
        <a:lstStyle/>
        <a:p>
          <a:r>
            <a:rPr lang="en-US" dirty="0"/>
            <a:t>Lately not conducting the calls which used to happen twice a week.</a:t>
          </a:r>
        </a:p>
      </dgm:t>
    </dgm:pt>
    <dgm:pt modelId="{2130B32E-2E84-4B77-8A44-F10927DB6B75}" type="parTrans" cxnId="{30C43FC5-5B1D-4D38-979D-333557DE80B5}">
      <dgm:prSet/>
      <dgm:spPr/>
      <dgm:t>
        <a:bodyPr/>
        <a:lstStyle/>
        <a:p>
          <a:endParaRPr lang="en-US"/>
        </a:p>
      </dgm:t>
    </dgm:pt>
    <dgm:pt modelId="{FF296C16-4214-4736-9939-8CCB5F80DE96}" type="sibTrans" cxnId="{30C43FC5-5B1D-4D38-979D-333557DE80B5}">
      <dgm:prSet/>
      <dgm:spPr/>
      <dgm:t>
        <a:bodyPr/>
        <a:lstStyle/>
        <a:p>
          <a:endParaRPr lang="en-US"/>
        </a:p>
      </dgm:t>
    </dgm:pt>
    <dgm:pt modelId="{33A215FF-0AB5-4459-A0AC-1AFEBCE9BB1C}">
      <dgm:prSet/>
      <dgm:spPr/>
      <dgm:t>
        <a:bodyPr/>
        <a:lstStyle/>
        <a:p>
          <a:r>
            <a:rPr lang="en-US"/>
            <a:t>There was a delay in resolving the merge conflict this time because of which our front-end code got delayed and wasn’t circulated in the team within the set deadline.</a:t>
          </a:r>
        </a:p>
      </dgm:t>
    </dgm:pt>
    <dgm:pt modelId="{086EB406-2017-4520-9985-AD926C6252CF}" type="parTrans" cxnId="{0D7D44BF-C3D0-404A-9D68-4CFBB5060387}">
      <dgm:prSet/>
      <dgm:spPr/>
      <dgm:t>
        <a:bodyPr/>
        <a:lstStyle/>
        <a:p>
          <a:endParaRPr lang="en-US"/>
        </a:p>
      </dgm:t>
    </dgm:pt>
    <dgm:pt modelId="{A25B5C9F-C261-4DB4-B2FC-9267E894E785}" type="sibTrans" cxnId="{0D7D44BF-C3D0-404A-9D68-4CFBB5060387}">
      <dgm:prSet/>
      <dgm:spPr/>
      <dgm:t>
        <a:bodyPr/>
        <a:lstStyle/>
        <a:p>
          <a:endParaRPr lang="en-US"/>
        </a:p>
      </dgm:t>
    </dgm:pt>
    <dgm:pt modelId="{313AEDBF-9B29-4010-A698-6DB81D182532}">
      <dgm:prSet/>
      <dgm:spPr/>
      <dgm:t>
        <a:bodyPr/>
        <a:lstStyle/>
        <a:p>
          <a:r>
            <a:rPr lang="en-US"/>
            <a:t>Some of the set deadlines were not adhered to.</a:t>
          </a:r>
        </a:p>
      </dgm:t>
    </dgm:pt>
    <dgm:pt modelId="{18A7BA2C-5ED1-49B7-BCD5-171435DFBBF4}" type="parTrans" cxnId="{037FD141-B55B-4147-8618-36722DC369DB}">
      <dgm:prSet/>
      <dgm:spPr/>
      <dgm:t>
        <a:bodyPr/>
        <a:lstStyle/>
        <a:p>
          <a:endParaRPr lang="en-US"/>
        </a:p>
      </dgm:t>
    </dgm:pt>
    <dgm:pt modelId="{D4A0F953-F6E5-4E2B-81A6-609250B4FF98}" type="sibTrans" cxnId="{037FD141-B55B-4147-8618-36722DC369DB}">
      <dgm:prSet/>
      <dgm:spPr/>
      <dgm:t>
        <a:bodyPr/>
        <a:lstStyle/>
        <a:p>
          <a:endParaRPr lang="en-US"/>
        </a:p>
      </dgm:t>
    </dgm:pt>
    <dgm:pt modelId="{E07C08F4-9762-457C-8FC8-C5FD43F331BB}" type="pres">
      <dgm:prSet presAssocID="{3C1D77D9-6D40-4826-BF18-D19B76F67ECD}" presName="root" presStyleCnt="0">
        <dgm:presLayoutVars>
          <dgm:dir/>
          <dgm:resizeHandles val="exact"/>
        </dgm:presLayoutVars>
      </dgm:prSet>
      <dgm:spPr/>
    </dgm:pt>
    <dgm:pt modelId="{E23F0B51-6C37-42FC-A377-14EC48739903}" type="pres">
      <dgm:prSet presAssocID="{21F968F6-4F6F-41A0-8184-10F1C8C477F9}" presName="compNode" presStyleCnt="0"/>
      <dgm:spPr/>
    </dgm:pt>
    <dgm:pt modelId="{750CC754-92D4-4630-AA32-998AA218365E}" type="pres">
      <dgm:prSet presAssocID="{21F968F6-4F6F-41A0-8184-10F1C8C477F9}" presName="bgRect" presStyleLbl="bgShp" presStyleIdx="0" presStyleCnt="3"/>
      <dgm:spPr/>
    </dgm:pt>
    <dgm:pt modelId="{260577D4-54C8-4479-8ECB-087720F6123E}" type="pres">
      <dgm:prSet presAssocID="{21F968F6-4F6F-41A0-8184-10F1C8C477F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aker Phone"/>
        </a:ext>
      </dgm:extLst>
    </dgm:pt>
    <dgm:pt modelId="{E4AF3779-59FB-4A6F-A843-A5823BF57822}" type="pres">
      <dgm:prSet presAssocID="{21F968F6-4F6F-41A0-8184-10F1C8C477F9}" presName="spaceRect" presStyleCnt="0"/>
      <dgm:spPr/>
    </dgm:pt>
    <dgm:pt modelId="{59EEEAAB-AE52-4802-BE6F-24D62ACDAB83}" type="pres">
      <dgm:prSet presAssocID="{21F968F6-4F6F-41A0-8184-10F1C8C477F9}" presName="parTx" presStyleLbl="revTx" presStyleIdx="0" presStyleCnt="3">
        <dgm:presLayoutVars>
          <dgm:chMax val="0"/>
          <dgm:chPref val="0"/>
        </dgm:presLayoutVars>
      </dgm:prSet>
      <dgm:spPr/>
    </dgm:pt>
    <dgm:pt modelId="{9B1F62C0-DFBC-4031-AEAB-82E07C825A85}" type="pres">
      <dgm:prSet presAssocID="{FF296C16-4214-4736-9939-8CCB5F80DE96}" presName="sibTrans" presStyleCnt="0"/>
      <dgm:spPr/>
    </dgm:pt>
    <dgm:pt modelId="{3E349F3F-403C-4BC1-B84D-1B41698A89A5}" type="pres">
      <dgm:prSet presAssocID="{33A215FF-0AB5-4459-A0AC-1AFEBCE9BB1C}" presName="compNode" presStyleCnt="0"/>
      <dgm:spPr/>
    </dgm:pt>
    <dgm:pt modelId="{C42B8B17-9B30-4F0B-9C92-27EDFB3EE05B}" type="pres">
      <dgm:prSet presAssocID="{33A215FF-0AB5-4459-A0AC-1AFEBCE9BB1C}" presName="bgRect" presStyleLbl="bgShp" presStyleIdx="1" presStyleCnt="3"/>
      <dgm:spPr/>
    </dgm:pt>
    <dgm:pt modelId="{15C99591-5679-4FE9-AFB9-F9155A6171A5}" type="pres">
      <dgm:prSet presAssocID="{33A215FF-0AB5-4459-A0AC-1AFEBCE9BB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21F4065-171D-4360-B759-F0244142594B}" type="pres">
      <dgm:prSet presAssocID="{33A215FF-0AB5-4459-A0AC-1AFEBCE9BB1C}" presName="spaceRect" presStyleCnt="0"/>
      <dgm:spPr/>
    </dgm:pt>
    <dgm:pt modelId="{3C6381EC-8B62-4C7C-8E99-41CAA5AF19CB}" type="pres">
      <dgm:prSet presAssocID="{33A215FF-0AB5-4459-A0AC-1AFEBCE9BB1C}" presName="parTx" presStyleLbl="revTx" presStyleIdx="1" presStyleCnt="3">
        <dgm:presLayoutVars>
          <dgm:chMax val="0"/>
          <dgm:chPref val="0"/>
        </dgm:presLayoutVars>
      </dgm:prSet>
      <dgm:spPr/>
    </dgm:pt>
    <dgm:pt modelId="{5109F7A8-8056-468A-8801-902CD5486F6F}" type="pres">
      <dgm:prSet presAssocID="{A25B5C9F-C261-4DB4-B2FC-9267E894E785}" presName="sibTrans" presStyleCnt="0"/>
      <dgm:spPr/>
    </dgm:pt>
    <dgm:pt modelId="{DD0D25A4-C578-4D07-A5AB-CCA37C05A3E5}" type="pres">
      <dgm:prSet presAssocID="{313AEDBF-9B29-4010-A698-6DB81D182532}" presName="compNode" presStyleCnt="0"/>
      <dgm:spPr/>
    </dgm:pt>
    <dgm:pt modelId="{CA4F10D8-A499-42B2-BED2-63E53A05F34B}" type="pres">
      <dgm:prSet presAssocID="{313AEDBF-9B29-4010-A698-6DB81D182532}" presName="bgRect" presStyleLbl="bgShp" presStyleIdx="2" presStyleCnt="3"/>
      <dgm:spPr/>
    </dgm:pt>
    <dgm:pt modelId="{97CBDA20-73CE-4381-B05A-11F6D3F18B0A}" type="pres">
      <dgm:prSet presAssocID="{313AEDBF-9B29-4010-A698-6DB81D1825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40606179-44BF-4F12-82BC-A88D5EB09085}" type="pres">
      <dgm:prSet presAssocID="{313AEDBF-9B29-4010-A698-6DB81D182532}" presName="spaceRect" presStyleCnt="0"/>
      <dgm:spPr/>
    </dgm:pt>
    <dgm:pt modelId="{52DF6F16-B083-4322-81AD-B6D5CC9DD463}" type="pres">
      <dgm:prSet presAssocID="{313AEDBF-9B29-4010-A698-6DB81D182532}" presName="parTx" presStyleLbl="revTx" presStyleIdx="2" presStyleCnt="3">
        <dgm:presLayoutVars>
          <dgm:chMax val="0"/>
          <dgm:chPref val="0"/>
        </dgm:presLayoutVars>
      </dgm:prSet>
      <dgm:spPr/>
    </dgm:pt>
  </dgm:ptLst>
  <dgm:cxnLst>
    <dgm:cxn modelId="{037FD141-B55B-4147-8618-36722DC369DB}" srcId="{3C1D77D9-6D40-4826-BF18-D19B76F67ECD}" destId="{313AEDBF-9B29-4010-A698-6DB81D182532}" srcOrd="2" destOrd="0" parTransId="{18A7BA2C-5ED1-49B7-BCD5-171435DFBBF4}" sibTransId="{D4A0F953-F6E5-4E2B-81A6-609250B4FF98}"/>
    <dgm:cxn modelId="{6B83687F-4A5F-411A-94F9-A9B2D88E162C}" type="presOf" srcId="{3C1D77D9-6D40-4826-BF18-D19B76F67ECD}" destId="{E07C08F4-9762-457C-8FC8-C5FD43F331BB}" srcOrd="0" destOrd="0" presId="urn:microsoft.com/office/officeart/2018/2/layout/IconVerticalSolidList"/>
    <dgm:cxn modelId="{68CD5281-5229-49CD-8722-C6F4B0640F04}" type="presOf" srcId="{313AEDBF-9B29-4010-A698-6DB81D182532}" destId="{52DF6F16-B083-4322-81AD-B6D5CC9DD463}" srcOrd="0" destOrd="0" presId="urn:microsoft.com/office/officeart/2018/2/layout/IconVerticalSolidList"/>
    <dgm:cxn modelId="{6E8AE08B-D84F-4829-882A-4B759F0D4E44}" type="presOf" srcId="{33A215FF-0AB5-4459-A0AC-1AFEBCE9BB1C}" destId="{3C6381EC-8B62-4C7C-8E99-41CAA5AF19CB}" srcOrd="0" destOrd="0" presId="urn:microsoft.com/office/officeart/2018/2/layout/IconVerticalSolidList"/>
    <dgm:cxn modelId="{7B7998A6-7A7F-4B36-8B41-1A466652976B}" type="presOf" srcId="{21F968F6-4F6F-41A0-8184-10F1C8C477F9}" destId="{59EEEAAB-AE52-4802-BE6F-24D62ACDAB83}" srcOrd="0" destOrd="0" presId="urn:microsoft.com/office/officeart/2018/2/layout/IconVerticalSolidList"/>
    <dgm:cxn modelId="{0D7D44BF-C3D0-404A-9D68-4CFBB5060387}" srcId="{3C1D77D9-6D40-4826-BF18-D19B76F67ECD}" destId="{33A215FF-0AB5-4459-A0AC-1AFEBCE9BB1C}" srcOrd="1" destOrd="0" parTransId="{086EB406-2017-4520-9985-AD926C6252CF}" sibTransId="{A25B5C9F-C261-4DB4-B2FC-9267E894E785}"/>
    <dgm:cxn modelId="{30C43FC5-5B1D-4D38-979D-333557DE80B5}" srcId="{3C1D77D9-6D40-4826-BF18-D19B76F67ECD}" destId="{21F968F6-4F6F-41A0-8184-10F1C8C477F9}" srcOrd="0" destOrd="0" parTransId="{2130B32E-2E84-4B77-8A44-F10927DB6B75}" sibTransId="{FF296C16-4214-4736-9939-8CCB5F80DE96}"/>
    <dgm:cxn modelId="{632EE69F-148A-4C5E-8A3E-84390056BCC6}" type="presParOf" srcId="{E07C08F4-9762-457C-8FC8-C5FD43F331BB}" destId="{E23F0B51-6C37-42FC-A377-14EC48739903}" srcOrd="0" destOrd="0" presId="urn:microsoft.com/office/officeart/2018/2/layout/IconVerticalSolidList"/>
    <dgm:cxn modelId="{648EAABA-97A8-42AF-BE25-9B61E06DF1D8}" type="presParOf" srcId="{E23F0B51-6C37-42FC-A377-14EC48739903}" destId="{750CC754-92D4-4630-AA32-998AA218365E}" srcOrd="0" destOrd="0" presId="urn:microsoft.com/office/officeart/2018/2/layout/IconVerticalSolidList"/>
    <dgm:cxn modelId="{50E018D3-7713-4696-86F0-A7022F9BA3BE}" type="presParOf" srcId="{E23F0B51-6C37-42FC-A377-14EC48739903}" destId="{260577D4-54C8-4479-8ECB-087720F6123E}" srcOrd="1" destOrd="0" presId="urn:microsoft.com/office/officeart/2018/2/layout/IconVerticalSolidList"/>
    <dgm:cxn modelId="{C5A24232-40E1-42A6-93C5-8B2F67F49427}" type="presParOf" srcId="{E23F0B51-6C37-42FC-A377-14EC48739903}" destId="{E4AF3779-59FB-4A6F-A843-A5823BF57822}" srcOrd="2" destOrd="0" presId="urn:microsoft.com/office/officeart/2018/2/layout/IconVerticalSolidList"/>
    <dgm:cxn modelId="{3CC22ECE-BC07-4CF9-B553-E8253467BB16}" type="presParOf" srcId="{E23F0B51-6C37-42FC-A377-14EC48739903}" destId="{59EEEAAB-AE52-4802-BE6F-24D62ACDAB83}" srcOrd="3" destOrd="0" presId="urn:microsoft.com/office/officeart/2018/2/layout/IconVerticalSolidList"/>
    <dgm:cxn modelId="{CBCDF422-0812-4418-B343-634D7F0D03B5}" type="presParOf" srcId="{E07C08F4-9762-457C-8FC8-C5FD43F331BB}" destId="{9B1F62C0-DFBC-4031-AEAB-82E07C825A85}" srcOrd="1" destOrd="0" presId="urn:microsoft.com/office/officeart/2018/2/layout/IconVerticalSolidList"/>
    <dgm:cxn modelId="{49D09E76-609D-4533-A698-57F3AF04F78C}" type="presParOf" srcId="{E07C08F4-9762-457C-8FC8-C5FD43F331BB}" destId="{3E349F3F-403C-4BC1-B84D-1B41698A89A5}" srcOrd="2" destOrd="0" presId="urn:microsoft.com/office/officeart/2018/2/layout/IconVerticalSolidList"/>
    <dgm:cxn modelId="{CA4180AD-0E9A-4250-A299-0FC0C5E15062}" type="presParOf" srcId="{3E349F3F-403C-4BC1-B84D-1B41698A89A5}" destId="{C42B8B17-9B30-4F0B-9C92-27EDFB3EE05B}" srcOrd="0" destOrd="0" presId="urn:microsoft.com/office/officeart/2018/2/layout/IconVerticalSolidList"/>
    <dgm:cxn modelId="{A0F13CA8-EF60-45A6-AE95-693CF9BAD92F}" type="presParOf" srcId="{3E349F3F-403C-4BC1-B84D-1B41698A89A5}" destId="{15C99591-5679-4FE9-AFB9-F9155A6171A5}" srcOrd="1" destOrd="0" presId="urn:microsoft.com/office/officeart/2018/2/layout/IconVerticalSolidList"/>
    <dgm:cxn modelId="{56FFFDBD-A25F-403E-9723-CE3F18138D78}" type="presParOf" srcId="{3E349F3F-403C-4BC1-B84D-1B41698A89A5}" destId="{921F4065-171D-4360-B759-F0244142594B}" srcOrd="2" destOrd="0" presId="urn:microsoft.com/office/officeart/2018/2/layout/IconVerticalSolidList"/>
    <dgm:cxn modelId="{11EEF910-FC34-485D-B910-7A1673F6535D}" type="presParOf" srcId="{3E349F3F-403C-4BC1-B84D-1B41698A89A5}" destId="{3C6381EC-8B62-4C7C-8E99-41CAA5AF19CB}" srcOrd="3" destOrd="0" presId="urn:microsoft.com/office/officeart/2018/2/layout/IconVerticalSolidList"/>
    <dgm:cxn modelId="{D9D27788-F4FF-4038-81B4-618025DF4D57}" type="presParOf" srcId="{E07C08F4-9762-457C-8FC8-C5FD43F331BB}" destId="{5109F7A8-8056-468A-8801-902CD5486F6F}" srcOrd="3" destOrd="0" presId="urn:microsoft.com/office/officeart/2018/2/layout/IconVerticalSolidList"/>
    <dgm:cxn modelId="{BD713C8C-6296-4EED-812B-DCA81DAB3E21}" type="presParOf" srcId="{E07C08F4-9762-457C-8FC8-C5FD43F331BB}" destId="{DD0D25A4-C578-4D07-A5AB-CCA37C05A3E5}" srcOrd="4" destOrd="0" presId="urn:microsoft.com/office/officeart/2018/2/layout/IconVerticalSolidList"/>
    <dgm:cxn modelId="{6E95A659-9FAE-477B-8207-0DBB557CC89F}" type="presParOf" srcId="{DD0D25A4-C578-4D07-A5AB-CCA37C05A3E5}" destId="{CA4F10D8-A499-42B2-BED2-63E53A05F34B}" srcOrd="0" destOrd="0" presId="urn:microsoft.com/office/officeart/2018/2/layout/IconVerticalSolidList"/>
    <dgm:cxn modelId="{B2C42C30-D6D8-403B-89F1-52F726840F35}" type="presParOf" srcId="{DD0D25A4-C578-4D07-A5AB-CCA37C05A3E5}" destId="{97CBDA20-73CE-4381-B05A-11F6D3F18B0A}" srcOrd="1" destOrd="0" presId="urn:microsoft.com/office/officeart/2018/2/layout/IconVerticalSolidList"/>
    <dgm:cxn modelId="{9E6DF0A4-47BA-4232-93FA-763A72D25EB1}" type="presParOf" srcId="{DD0D25A4-C578-4D07-A5AB-CCA37C05A3E5}" destId="{40606179-44BF-4F12-82BC-A88D5EB09085}" srcOrd="2" destOrd="0" presId="urn:microsoft.com/office/officeart/2018/2/layout/IconVerticalSolidList"/>
    <dgm:cxn modelId="{A2C35013-CF97-4329-9E31-7E6BB66031E3}" type="presParOf" srcId="{DD0D25A4-C578-4D07-A5AB-CCA37C05A3E5}" destId="{52DF6F16-B083-4322-81AD-B6D5CC9DD4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8A1D21-777E-4192-A7D0-2EDE80A614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BF9DC1-98A5-4721-AB2D-91895CD58216}">
      <dgm:prSet/>
      <dgm:spPr/>
      <dgm:t>
        <a:bodyPr/>
        <a:lstStyle/>
        <a:p>
          <a:r>
            <a:rPr lang="en-US" dirty="0"/>
            <a:t>Conduct two weekly calls as before where updates are shared. Requesting the team to discuss their schedule so the meetings can be held.</a:t>
          </a:r>
        </a:p>
      </dgm:t>
    </dgm:pt>
    <dgm:pt modelId="{CBCB5EFB-22F6-41C8-A621-230A7D39339F}" type="parTrans" cxnId="{362B192D-4AD3-4E39-B350-726B986B622D}">
      <dgm:prSet/>
      <dgm:spPr/>
      <dgm:t>
        <a:bodyPr/>
        <a:lstStyle/>
        <a:p>
          <a:endParaRPr lang="en-US"/>
        </a:p>
      </dgm:t>
    </dgm:pt>
    <dgm:pt modelId="{1CCE4D97-7C64-4EB5-ACE3-67BA2D28F41F}" type="sibTrans" cxnId="{362B192D-4AD3-4E39-B350-726B986B622D}">
      <dgm:prSet/>
      <dgm:spPr/>
      <dgm:t>
        <a:bodyPr/>
        <a:lstStyle/>
        <a:p>
          <a:endParaRPr lang="en-US"/>
        </a:p>
      </dgm:t>
    </dgm:pt>
    <dgm:pt modelId="{18EA60F9-CB4C-42C7-BABE-B23CE9C65EAE}">
      <dgm:prSet/>
      <dgm:spPr/>
      <dgm:t>
        <a:bodyPr/>
        <a:lstStyle/>
        <a:p>
          <a:r>
            <a:rPr lang="en-US"/>
            <a:t>Merge conflict should be resolved as soon as possible.</a:t>
          </a:r>
        </a:p>
      </dgm:t>
    </dgm:pt>
    <dgm:pt modelId="{984E1155-4557-4B68-8192-575E3989798A}" type="parTrans" cxnId="{E6BB7B3D-C7D9-4AF0-9268-0FE759F74D6C}">
      <dgm:prSet/>
      <dgm:spPr/>
      <dgm:t>
        <a:bodyPr/>
        <a:lstStyle/>
        <a:p>
          <a:endParaRPr lang="en-US"/>
        </a:p>
      </dgm:t>
    </dgm:pt>
    <dgm:pt modelId="{94BFEF8E-CFA8-46C2-BE3F-C95818D2EE6B}" type="sibTrans" cxnId="{E6BB7B3D-C7D9-4AF0-9268-0FE759F74D6C}">
      <dgm:prSet/>
      <dgm:spPr/>
      <dgm:t>
        <a:bodyPr/>
        <a:lstStyle/>
        <a:p>
          <a:endParaRPr lang="en-US"/>
        </a:p>
      </dgm:t>
    </dgm:pt>
    <dgm:pt modelId="{A2636F78-04C3-4DE0-B54B-18995DC3389E}">
      <dgm:prSet/>
      <dgm:spPr/>
      <dgm:t>
        <a:bodyPr/>
        <a:lstStyle/>
        <a:p>
          <a:r>
            <a:rPr lang="en-US"/>
            <a:t>Something like Daily Standups should be held so that teammates who need help can discuss it with others and get the work done. It will also help all of us to get ready for the tech companies.</a:t>
          </a:r>
        </a:p>
      </dgm:t>
    </dgm:pt>
    <dgm:pt modelId="{B435396F-9728-442A-8F5E-F88B2878CBBF}" type="parTrans" cxnId="{D82CC308-ABEC-4BDD-A8C8-2C211602BFC4}">
      <dgm:prSet/>
      <dgm:spPr/>
      <dgm:t>
        <a:bodyPr/>
        <a:lstStyle/>
        <a:p>
          <a:endParaRPr lang="en-US"/>
        </a:p>
      </dgm:t>
    </dgm:pt>
    <dgm:pt modelId="{476E9119-A442-45E9-9051-B8248E6327F5}" type="sibTrans" cxnId="{D82CC308-ABEC-4BDD-A8C8-2C211602BFC4}">
      <dgm:prSet/>
      <dgm:spPr/>
      <dgm:t>
        <a:bodyPr/>
        <a:lstStyle/>
        <a:p>
          <a:endParaRPr lang="en-US"/>
        </a:p>
      </dgm:t>
    </dgm:pt>
    <dgm:pt modelId="{1676345D-BCFE-4C31-BDD9-71630690D535}" type="pres">
      <dgm:prSet presAssocID="{598A1D21-777E-4192-A7D0-2EDE80A61437}" presName="root" presStyleCnt="0">
        <dgm:presLayoutVars>
          <dgm:dir/>
          <dgm:resizeHandles val="exact"/>
        </dgm:presLayoutVars>
      </dgm:prSet>
      <dgm:spPr/>
    </dgm:pt>
    <dgm:pt modelId="{CF5F325F-6FA9-40FE-BE48-EBF0EE861F06}" type="pres">
      <dgm:prSet presAssocID="{39BF9DC1-98A5-4721-AB2D-91895CD58216}" presName="compNode" presStyleCnt="0"/>
      <dgm:spPr/>
    </dgm:pt>
    <dgm:pt modelId="{2861242B-A4B1-4170-99E3-D67A0B2C390D}" type="pres">
      <dgm:prSet presAssocID="{39BF9DC1-98A5-4721-AB2D-91895CD58216}" presName="bgRect" presStyleLbl="bgShp" presStyleIdx="0" presStyleCnt="3"/>
      <dgm:spPr/>
    </dgm:pt>
    <dgm:pt modelId="{7797A601-A757-4471-B90C-3B5DC983F9D2}" type="pres">
      <dgm:prSet presAssocID="{39BF9DC1-98A5-4721-AB2D-91895CD5821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aker Phone"/>
        </a:ext>
      </dgm:extLst>
    </dgm:pt>
    <dgm:pt modelId="{6B5F771B-3CD7-425B-93AB-B635DEFAF726}" type="pres">
      <dgm:prSet presAssocID="{39BF9DC1-98A5-4721-AB2D-91895CD58216}" presName="spaceRect" presStyleCnt="0"/>
      <dgm:spPr/>
    </dgm:pt>
    <dgm:pt modelId="{C7F36869-DADD-40AE-A91F-97CBEBDB5BA1}" type="pres">
      <dgm:prSet presAssocID="{39BF9DC1-98A5-4721-AB2D-91895CD58216}" presName="parTx" presStyleLbl="revTx" presStyleIdx="0" presStyleCnt="3">
        <dgm:presLayoutVars>
          <dgm:chMax val="0"/>
          <dgm:chPref val="0"/>
        </dgm:presLayoutVars>
      </dgm:prSet>
      <dgm:spPr/>
    </dgm:pt>
    <dgm:pt modelId="{90A9BFC3-066C-493B-89FC-B068D4930B3D}" type="pres">
      <dgm:prSet presAssocID="{1CCE4D97-7C64-4EB5-ACE3-67BA2D28F41F}" presName="sibTrans" presStyleCnt="0"/>
      <dgm:spPr/>
    </dgm:pt>
    <dgm:pt modelId="{4B472CC9-68AE-40DE-B1FA-E91DEE7DA4E9}" type="pres">
      <dgm:prSet presAssocID="{18EA60F9-CB4C-42C7-BABE-B23CE9C65EAE}" presName="compNode" presStyleCnt="0"/>
      <dgm:spPr/>
    </dgm:pt>
    <dgm:pt modelId="{3A90DFE9-02F6-489F-B7BF-B7F631EFB409}" type="pres">
      <dgm:prSet presAssocID="{18EA60F9-CB4C-42C7-BABE-B23CE9C65EAE}" presName="bgRect" presStyleLbl="bgShp" presStyleIdx="1" presStyleCnt="3"/>
      <dgm:spPr/>
    </dgm:pt>
    <dgm:pt modelId="{F97624EE-3FB3-48A4-99E8-B455460C14ED}" type="pres">
      <dgm:prSet presAssocID="{18EA60F9-CB4C-42C7-BABE-B23CE9C65E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A54A4E0-86EB-47BD-AFE0-F3CE9C0DCCDE}" type="pres">
      <dgm:prSet presAssocID="{18EA60F9-CB4C-42C7-BABE-B23CE9C65EAE}" presName="spaceRect" presStyleCnt="0"/>
      <dgm:spPr/>
    </dgm:pt>
    <dgm:pt modelId="{2B0053C0-8E2B-491B-9AAE-543F990654CE}" type="pres">
      <dgm:prSet presAssocID="{18EA60F9-CB4C-42C7-BABE-B23CE9C65EAE}" presName="parTx" presStyleLbl="revTx" presStyleIdx="1" presStyleCnt="3">
        <dgm:presLayoutVars>
          <dgm:chMax val="0"/>
          <dgm:chPref val="0"/>
        </dgm:presLayoutVars>
      </dgm:prSet>
      <dgm:spPr/>
    </dgm:pt>
    <dgm:pt modelId="{F5F507B4-5591-453D-9280-2BC86B42A5F5}" type="pres">
      <dgm:prSet presAssocID="{94BFEF8E-CFA8-46C2-BE3F-C95818D2EE6B}" presName="sibTrans" presStyleCnt="0"/>
      <dgm:spPr/>
    </dgm:pt>
    <dgm:pt modelId="{BF6FD3FF-10E3-43BF-9021-1C00E247422A}" type="pres">
      <dgm:prSet presAssocID="{A2636F78-04C3-4DE0-B54B-18995DC3389E}" presName="compNode" presStyleCnt="0"/>
      <dgm:spPr/>
    </dgm:pt>
    <dgm:pt modelId="{88FA1461-DEF1-47E7-9808-1EEC0131EC39}" type="pres">
      <dgm:prSet presAssocID="{A2636F78-04C3-4DE0-B54B-18995DC3389E}" presName="bgRect" presStyleLbl="bgShp" presStyleIdx="2" presStyleCnt="3"/>
      <dgm:spPr/>
    </dgm:pt>
    <dgm:pt modelId="{8C3AFA8C-D98F-43F1-907C-7C23A7B722D8}" type="pres">
      <dgm:prSet presAssocID="{A2636F78-04C3-4DE0-B54B-18995DC338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ard Room"/>
        </a:ext>
      </dgm:extLst>
    </dgm:pt>
    <dgm:pt modelId="{BBDCA31C-FCE1-43FD-85F9-8933576E7239}" type="pres">
      <dgm:prSet presAssocID="{A2636F78-04C3-4DE0-B54B-18995DC3389E}" presName="spaceRect" presStyleCnt="0"/>
      <dgm:spPr/>
    </dgm:pt>
    <dgm:pt modelId="{F22F93D6-260E-4C4C-B9A0-40A5E293B18A}" type="pres">
      <dgm:prSet presAssocID="{A2636F78-04C3-4DE0-B54B-18995DC3389E}" presName="parTx" presStyleLbl="revTx" presStyleIdx="2" presStyleCnt="3">
        <dgm:presLayoutVars>
          <dgm:chMax val="0"/>
          <dgm:chPref val="0"/>
        </dgm:presLayoutVars>
      </dgm:prSet>
      <dgm:spPr/>
    </dgm:pt>
  </dgm:ptLst>
  <dgm:cxnLst>
    <dgm:cxn modelId="{D8126104-DF09-405A-8296-2F828841E6E3}" type="presOf" srcId="{18EA60F9-CB4C-42C7-BABE-B23CE9C65EAE}" destId="{2B0053C0-8E2B-491B-9AAE-543F990654CE}" srcOrd="0" destOrd="0" presId="urn:microsoft.com/office/officeart/2018/2/layout/IconVerticalSolidList"/>
    <dgm:cxn modelId="{D82CC308-ABEC-4BDD-A8C8-2C211602BFC4}" srcId="{598A1D21-777E-4192-A7D0-2EDE80A61437}" destId="{A2636F78-04C3-4DE0-B54B-18995DC3389E}" srcOrd="2" destOrd="0" parTransId="{B435396F-9728-442A-8F5E-F88B2878CBBF}" sibTransId="{476E9119-A442-45E9-9051-B8248E6327F5}"/>
    <dgm:cxn modelId="{362B192D-4AD3-4E39-B350-726B986B622D}" srcId="{598A1D21-777E-4192-A7D0-2EDE80A61437}" destId="{39BF9DC1-98A5-4721-AB2D-91895CD58216}" srcOrd="0" destOrd="0" parTransId="{CBCB5EFB-22F6-41C8-A621-230A7D39339F}" sibTransId="{1CCE4D97-7C64-4EB5-ACE3-67BA2D28F41F}"/>
    <dgm:cxn modelId="{E6BB7B3D-C7D9-4AF0-9268-0FE759F74D6C}" srcId="{598A1D21-777E-4192-A7D0-2EDE80A61437}" destId="{18EA60F9-CB4C-42C7-BABE-B23CE9C65EAE}" srcOrd="1" destOrd="0" parTransId="{984E1155-4557-4B68-8192-575E3989798A}" sibTransId="{94BFEF8E-CFA8-46C2-BE3F-C95818D2EE6B}"/>
    <dgm:cxn modelId="{5AB80080-8E96-4E3C-B9BF-C5BC48B17990}" type="presOf" srcId="{39BF9DC1-98A5-4721-AB2D-91895CD58216}" destId="{C7F36869-DADD-40AE-A91F-97CBEBDB5BA1}" srcOrd="0" destOrd="0" presId="urn:microsoft.com/office/officeart/2018/2/layout/IconVerticalSolidList"/>
    <dgm:cxn modelId="{AC4CEDB4-B220-4815-8B3A-19D6EE896294}" type="presOf" srcId="{A2636F78-04C3-4DE0-B54B-18995DC3389E}" destId="{F22F93D6-260E-4C4C-B9A0-40A5E293B18A}" srcOrd="0" destOrd="0" presId="urn:microsoft.com/office/officeart/2018/2/layout/IconVerticalSolidList"/>
    <dgm:cxn modelId="{F07979D0-2272-47D8-A737-1B5641617824}" type="presOf" srcId="{598A1D21-777E-4192-A7D0-2EDE80A61437}" destId="{1676345D-BCFE-4C31-BDD9-71630690D535}" srcOrd="0" destOrd="0" presId="urn:microsoft.com/office/officeart/2018/2/layout/IconVerticalSolidList"/>
    <dgm:cxn modelId="{2844FD8C-8119-4AEC-A179-EAACB3116FAB}" type="presParOf" srcId="{1676345D-BCFE-4C31-BDD9-71630690D535}" destId="{CF5F325F-6FA9-40FE-BE48-EBF0EE861F06}" srcOrd="0" destOrd="0" presId="urn:microsoft.com/office/officeart/2018/2/layout/IconVerticalSolidList"/>
    <dgm:cxn modelId="{2387E73A-99F0-4DC0-8641-014153B85184}" type="presParOf" srcId="{CF5F325F-6FA9-40FE-BE48-EBF0EE861F06}" destId="{2861242B-A4B1-4170-99E3-D67A0B2C390D}" srcOrd="0" destOrd="0" presId="urn:microsoft.com/office/officeart/2018/2/layout/IconVerticalSolidList"/>
    <dgm:cxn modelId="{F146B197-1912-4B2F-939E-458E2CF3BCF2}" type="presParOf" srcId="{CF5F325F-6FA9-40FE-BE48-EBF0EE861F06}" destId="{7797A601-A757-4471-B90C-3B5DC983F9D2}" srcOrd="1" destOrd="0" presId="urn:microsoft.com/office/officeart/2018/2/layout/IconVerticalSolidList"/>
    <dgm:cxn modelId="{D20237F3-2E10-4ECE-B0EF-15215D37F5C6}" type="presParOf" srcId="{CF5F325F-6FA9-40FE-BE48-EBF0EE861F06}" destId="{6B5F771B-3CD7-425B-93AB-B635DEFAF726}" srcOrd="2" destOrd="0" presId="urn:microsoft.com/office/officeart/2018/2/layout/IconVerticalSolidList"/>
    <dgm:cxn modelId="{E175202E-FE22-466D-B483-8DC474F16E75}" type="presParOf" srcId="{CF5F325F-6FA9-40FE-BE48-EBF0EE861F06}" destId="{C7F36869-DADD-40AE-A91F-97CBEBDB5BA1}" srcOrd="3" destOrd="0" presId="urn:microsoft.com/office/officeart/2018/2/layout/IconVerticalSolidList"/>
    <dgm:cxn modelId="{72A38C55-BA41-4CD2-9C76-C3657764077F}" type="presParOf" srcId="{1676345D-BCFE-4C31-BDD9-71630690D535}" destId="{90A9BFC3-066C-493B-89FC-B068D4930B3D}" srcOrd="1" destOrd="0" presId="urn:microsoft.com/office/officeart/2018/2/layout/IconVerticalSolidList"/>
    <dgm:cxn modelId="{3367801B-9425-4DCE-9033-A3DA9A55D137}" type="presParOf" srcId="{1676345D-BCFE-4C31-BDD9-71630690D535}" destId="{4B472CC9-68AE-40DE-B1FA-E91DEE7DA4E9}" srcOrd="2" destOrd="0" presId="urn:microsoft.com/office/officeart/2018/2/layout/IconVerticalSolidList"/>
    <dgm:cxn modelId="{B670173B-ED5C-44F8-B328-DC2D45BE37ED}" type="presParOf" srcId="{4B472CC9-68AE-40DE-B1FA-E91DEE7DA4E9}" destId="{3A90DFE9-02F6-489F-B7BF-B7F631EFB409}" srcOrd="0" destOrd="0" presId="urn:microsoft.com/office/officeart/2018/2/layout/IconVerticalSolidList"/>
    <dgm:cxn modelId="{91D20305-9348-4CFB-98F9-B07589B64C60}" type="presParOf" srcId="{4B472CC9-68AE-40DE-B1FA-E91DEE7DA4E9}" destId="{F97624EE-3FB3-48A4-99E8-B455460C14ED}" srcOrd="1" destOrd="0" presId="urn:microsoft.com/office/officeart/2018/2/layout/IconVerticalSolidList"/>
    <dgm:cxn modelId="{22E79258-9267-4081-86E6-46A59F33A4C6}" type="presParOf" srcId="{4B472CC9-68AE-40DE-B1FA-E91DEE7DA4E9}" destId="{FA54A4E0-86EB-47BD-AFE0-F3CE9C0DCCDE}" srcOrd="2" destOrd="0" presId="urn:microsoft.com/office/officeart/2018/2/layout/IconVerticalSolidList"/>
    <dgm:cxn modelId="{CBA50DAE-5200-4484-9140-B2A76D10F773}" type="presParOf" srcId="{4B472CC9-68AE-40DE-B1FA-E91DEE7DA4E9}" destId="{2B0053C0-8E2B-491B-9AAE-543F990654CE}" srcOrd="3" destOrd="0" presId="urn:microsoft.com/office/officeart/2018/2/layout/IconVerticalSolidList"/>
    <dgm:cxn modelId="{B5863FCC-5E86-4F48-B208-26738B0D37A7}" type="presParOf" srcId="{1676345D-BCFE-4C31-BDD9-71630690D535}" destId="{F5F507B4-5591-453D-9280-2BC86B42A5F5}" srcOrd="3" destOrd="0" presId="urn:microsoft.com/office/officeart/2018/2/layout/IconVerticalSolidList"/>
    <dgm:cxn modelId="{4ACC433A-FA60-436E-B50C-52C8E2D7A3AC}" type="presParOf" srcId="{1676345D-BCFE-4C31-BDD9-71630690D535}" destId="{BF6FD3FF-10E3-43BF-9021-1C00E247422A}" srcOrd="4" destOrd="0" presId="urn:microsoft.com/office/officeart/2018/2/layout/IconVerticalSolidList"/>
    <dgm:cxn modelId="{7D2A0019-F34B-4B31-90ED-AC998BC631BD}" type="presParOf" srcId="{BF6FD3FF-10E3-43BF-9021-1C00E247422A}" destId="{88FA1461-DEF1-47E7-9808-1EEC0131EC39}" srcOrd="0" destOrd="0" presId="urn:microsoft.com/office/officeart/2018/2/layout/IconVerticalSolidList"/>
    <dgm:cxn modelId="{ECB96299-6854-4D03-911C-0F80C08F4728}" type="presParOf" srcId="{BF6FD3FF-10E3-43BF-9021-1C00E247422A}" destId="{8C3AFA8C-D98F-43F1-907C-7C23A7B722D8}" srcOrd="1" destOrd="0" presId="urn:microsoft.com/office/officeart/2018/2/layout/IconVerticalSolidList"/>
    <dgm:cxn modelId="{A4DDEE60-227A-42C9-AF6A-FF54E39E2E03}" type="presParOf" srcId="{BF6FD3FF-10E3-43BF-9021-1C00E247422A}" destId="{BBDCA31C-FCE1-43FD-85F9-8933576E7239}" srcOrd="2" destOrd="0" presId="urn:microsoft.com/office/officeart/2018/2/layout/IconVerticalSolidList"/>
    <dgm:cxn modelId="{87414F17-ABDB-4DB6-ADBA-8112902ACEB8}" type="presParOf" srcId="{BF6FD3FF-10E3-43BF-9021-1C00E247422A}" destId="{F22F93D6-260E-4C4C-B9A0-40A5E293B1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A446E-2B53-47FE-98FD-4AC3EA50B50E}">
      <dsp:nvSpPr>
        <dsp:cNvPr id="0" name=""/>
        <dsp:cNvSpPr/>
      </dsp:nvSpPr>
      <dsp:spPr>
        <a:xfrm>
          <a:off x="1286" y="462080"/>
          <a:ext cx="1620561" cy="97233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Team members roles and responsibilities</a:t>
          </a:r>
        </a:p>
      </dsp:txBody>
      <dsp:txXfrm>
        <a:off x="1286" y="462080"/>
        <a:ext cx="1620561" cy="972336"/>
      </dsp:txXfrm>
    </dsp:sp>
    <dsp:sp modelId="{50ABC19C-0AAA-42C1-8BB8-18E2CD46B7B0}">
      <dsp:nvSpPr>
        <dsp:cNvPr id="0" name=""/>
        <dsp:cNvSpPr/>
      </dsp:nvSpPr>
      <dsp:spPr>
        <a:xfrm>
          <a:off x="1783903" y="462080"/>
          <a:ext cx="1620561" cy="972336"/>
        </a:xfrm>
        <a:prstGeom prst="rect">
          <a:avLst/>
        </a:prstGeom>
        <a:solidFill>
          <a:schemeClr val="accent5">
            <a:hueOff val="24383"/>
            <a:satOff val="2323"/>
            <a:lumOff val="-9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Improvements made from professor feedback</a:t>
          </a:r>
        </a:p>
      </dsp:txBody>
      <dsp:txXfrm>
        <a:off x="1783903" y="462080"/>
        <a:ext cx="1620561" cy="972336"/>
      </dsp:txXfrm>
    </dsp:sp>
    <dsp:sp modelId="{FD041C40-E77B-4615-8C33-FA489D93DC27}">
      <dsp:nvSpPr>
        <dsp:cNvPr id="0" name=""/>
        <dsp:cNvSpPr/>
      </dsp:nvSpPr>
      <dsp:spPr>
        <a:xfrm>
          <a:off x="3566520" y="462080"/>
          <a:ext cx="1620561" cy="972336"/>
        </a:xfrm>
        <a:prstGeom prst="rect">
          <a:avLst/>
        </a:prstGeom>
        <a:solidFill>
          <a:schemeClr val="accent5">
            <a:hueOff val="48766"/>
            <a:satOff val="4646"/>
            <a:lumOff val="-19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Project description</a:t>
          </a:r>
        </a:p>
      </dsp:txBody>
      <dsp:txXfrm>
        <a:off x="3566520" y="462080"/>
        <a:ext cx="1620561" cy="972336"/>
      </dsp:txXfrm>
    </dsp:sp>
    <dsp:sp modelId="{DC81C1E9-FE98-49CE-B6E9-05870311D0DC}">
      <dsp:nvSpPr>
        <dsp:cNvPr id="0" name=""/>
        <dsp:cNvSpPr/>
      </dsp:nvSpPr>
      <dsp:spPr>
        <a:xfrm>
          <a:off x="5349137" y="462080"/>
          <a:ext cx="1620561" cy="972336"/>
        </a:xfrm>
        <a:prstGeom prst="rect">
          <a:avLst/>
        </a:prstGeom>
        <a:solidFill>
          <a:schemeClr val="accent5">
            <a:hueOff val="73148"/>
            <a:satOff val="6970"/>
            <a:lumOff val="-29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Team working agreement</a:t>
          </a:r>
        </a:p>
      </dsp:txBody>
      <dsp:txXfrm>
        <a:off x="5349137" y="462080"/>
        <a:ext cx="1620561" cy="972336"/>
      </dsp:txXfrm>
    </dsp:sp>
    <dsp:sp modelId="{EA67C590-6303-468F-B30A-9A1589902842}">
      <dsp:nvSpPr>
        <dsp:cNvPr id="0" name=""/>
        <dsp:cNvSpPr/>
      </dsp:nvSpPr>
      <dsp:spPr>
        <a:xfrm>
          <a:off x="7131754" y="462080"/>
          <a:ext cx="1620561" cy="972336"/>
        </a:xfrm>
        <a:prstGeom prst="rect">
          <a:avLst/>
        </a:prstGeom>
        <a:solidFill>
          <a:schemeClr val="accent5">
            <a:hueOff val="97531"/>
            <a:satOff val="9293"/>
            <a:lumOff val="-3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Personas</a:t>
          </a:r>
        </a:p>
      </dsp:txBody>
      <dsp:txXfrm>
        <a:off x="7131754" y="462080"/>
        <a:ext cx="1620561" cy="972336"/>
      </dsp:txXfrm>
    </dsp:sp>
    <dsp:sp modelId="{BD692DB4-11F2-465C-973A-32AE4C5BD663}">
      <dsp:nvSpPr>
        <dsp:cNvPr id="0" name=""/>
        <dsp:cNvSpPr/>
      </dsp:nvSpPr>
      <dsp:spPr>
        <a:xfrm>
          <a:off x="8914371" y="462080"/>
          <a:ext cx="1620561" cy="972336"/>
        </a:xfrm>
        <a:prstGeom prst="rect">
          <a:avLst/>
        </a:prstGeom>
        <a:solidFill>
          <a:schemeClr val="accent5">
            <a:hueOff val="121914"/>
            <a:satOff val="11616"/>
            <a:lumOff val="-4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MVP</a:t>
          </a:r>
        </a:p>
      </dsp:txBody>
      <dsp:txXfrm>
        <a:off x="8914371" y="462080"/>
        <a:ext cx="1620561" cy="972336"/>
      </dsp:txXfrm>
    </dsp:sp>
    <dsp:sp modelId="{6E6D1220-D3B5-4A89-97CA-3F8FCBE41713}">
      <dsp:nvSpPr>
        <dsp:cNvPr id="0" name=""/>
        <dsp:cNvSpPr/>
      </dsp:nvSpPr>
      <dsp:spPr>
        <a:xfrm>
          <a:off x="1286" y="1596473"/>
          <a:ext cx="1620561" cy="972336"/>
        </a:xfrm>
        <a:prstGeom prst="rect">
          <a:avLst/>
        </a:prstGeom>
        <a:solidFill>
          <a:schemeClr val="accent5">
            <a:hueOff val="146297"/>
            <a:satOff val="13939"/>
            <a:lumOff val="-58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Technologies</a:t>
          </a:r>
        </a:p>
      </dsp:txBody>
      <dsp:txXfrm>
        <a:off x="1286" y="1596473"/>
        <a:ext cx="1620561" cy="972336"/>
      </dsp:txXfrm>
    </dsp:sp>
    <dsp:sp modelId="{BD091169-6325-45A2-B3D5-FD79FAA685CB}">
      <dsp:nvSpPr>
        <dsp:cNvPr id="0" name=""/>
        <dsp:cNvSpPr/>
      </dsp:nvSpPr>
      <dsp:spPr>
        <a:xfrm>
          <a:off x="1783903" y="1596473"/>
          <a:ext cx="1620561" cy="972336"/>
        </a:xfrm>
        <a:prstGeom prst="rect">
          <a:avLst/>
        </a:prstGeom>
        <a:solidFill>
          <a:schemeClr val="accent5">
            <a:hueOff val="170679"/>
            <a:satOff val="16263"/>
            <a:lumOff val="-67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Algorithm</a:t>
          </a:r>
        </a:p>
      </dsp:txBody>
      <dsp:txXfrm>
        <a:off x="1783903" y="1596473"/>
        <a:ext cx="1620561" cy="972336"/>
      </dsp:txXfrm>
    </dsp:sp>
    <dsp:sp modelId="{D9C8AC54-E1A8-4E27-A7AC-5EE5DF43170B}">
      <dsp:nvSpPr>
        <dsp:cNvPr id="0" name=""/>
        <dsp:cNvSpPr/>
      </dsp:nvSpPr>
      <dsp:spPr>
        <a:xfrm>
          <a:off x="3566520" y="1596473"/>
          <a:ext cx="1620561" cy="972336"/>
        </a:xfrm>
        <a:prstGeom prst="rect">
          <a:avLst/>
        </a:prstGeom>
        <a:solidFill>
          <a:schemeClr val="accent5">
            <a:hueOff val="195062"/>
            <a:satOff val="18586"/>
            <a:lumOff val="-77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Diagrams</a:t>
          </a:r>
        </a:p>
      </dsp:txBody>
      <dsp:txXfrm>
        <a:off x="3566520" y="1596473"/>
        <a:ext cx="1620561" cy="972336"/>
      </dsp:txXfrm>
    </dsp:sp>
    <dsp:sp modelId="{43408E32-AAA0-47D3-A983-E1F9AAEB3152}">
      <dsp:nvSpPr>
        <dsp:cNvPr id="0" name=""/>
        <dsp:cNvSpPr/>
      </dsp:nvSpPr>
      <dsp:spPr>
        <a:xfrm>
          <a:off x="5349137" y="1596473"/>
          <a:ext cx="1620561" cy="972336"/>
        </a:xfrm>
        <a:prstGeom prst="rect">
          <a:avLst/>
        </a:prstGeom>
        <a:solidFill>
          <a:schemeClr val="accent5">
            <a:hueOff val="219445"/>
            <a:satOff val="20909"/>
            <a:lumOff val="-87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Sprint 5 Recap</a:t>
          </a:r>
        </a:p>
      </dsp:txBody>
      <dsp:txXfrm>
        <a:off x="5349137" y="1596473"/>
        <a:ext cx="1620561" cy="972336"/>
      </dsp:txXfrm>
    </dsp:sp>
    <dsp:sp modelId="{69E6A5DF-811D-4B8A-B728-D5628A82769F}">
      <dsp:nvSpPr>
        <dsp:cNvPr id="0" name=""/>
        <dsp:cNvSpPr/>
      </dsp:nvSpPr>
      <dsp:spPr>
        <a:xfrm>
          <a:off x="7131754" y="1596473"/>
          <a:ext cx="1620561" cy="972336"/>
        </a:xfrm>
        <a:prstGeom prst="rect">
          <a:avLst/>
        </a:prstGeom>
        <a:solidFill>
          <a:schemeClr val="accent5">
            <a:hueOff val="243828"/>
            <a:satOff val="23232"/>
            <a:lumOff val="-96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Product Backlog</a:t>
          </a:r>
        </a:p>
      </dsp:txBody>
      <dsp:txXfrm>
        <a:off x="7131754" y="1596473"/>
        <a:ext cx="1620561" cy="972336"/>
      </dsp:txXfrm>
    </dsp:sp>
    <dsp:sp modelId="{11A63471-EBEE-4E44-9720-F32729458ADA}">
      <dsp:nvSpPr>
        <dsp:cNvPr id="0" name=""/>
        <dsp:cNvSpPr/>
      </dsp:nvSpPr>
      <dsp:spPr>
        <a:xfrm>
          <a:off x="8914371" y="1596473"/>
          <a:ext cx="1620561" cy="972336"/>
        </a:xfrm>
        <a:prstGeom prst="rect">
          <a:avLst/>
        </a:prstGeom>
        <a:solidFill>
          <a:schemeClr val="accent5">
            <a:hueOff val="268210"/>
            <a:satOff val="25556"/>
            <a:lumOff val="-106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Sprint 6 Backlog</a:t>
          </a:r>
        </a:p>
      </dsp:txBody>
      <dsp:txXfrm>
        <a:off x="8914371" y="1596473"/>
        <a:ext cx="1620561" cy="972336"/>
      </dsp:txXfrm>
    </dsp:sp>
    <dsp:sp modelId="{70DA9F24-4886-416B-A920-F1354EEF14BB}">
      <dsp:nvSpPr>
        <dsp:cNvPr id="0" name=""/>
        <dsp:cNvSpPr/>
      </dsp:nvSpPr>
      <dsp:spPr>
        <a:xfrm>
          <a:off x="1286" y="2730865"/>
          <a:ext cx="1620561" cy="972336"/>
        </a:xfrm>
        <a:prstGeom prst="rect">
          <a:avLst/>
        </a:prstGeom>
        <a:solidFill>
          <a:schemeClr val="accent5">
            <a:hueOff val="292593"/>
            <a:satOff val="27879"/>
            <a:lumOff val="-11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Metrics</a:t>
          </a:r>
        </a:p>
      </dsp:txBody>
      <dsp:txXfrm>
        <a:off x="1286" y="2730865"/>
        <a:ext cx="1620561" cy="972336"/>
      </dsp:txXfrm>
    </dsp:sp>
    <dsp:sp modelId="{726C8573-50E7-47A1-92A1-9BEFB418D621}">
      <dsp:nvSpPr>
        <dsp:cNvPr id="0" name=""/>
        <dsp:cNvSpPr/>
      </dsp:nvSpPr>
      <dsp:spPr>
        <a:xfrm>
          <a:off x="1783903" y="2730865"/>
          <a:ext cx="1620561" cy="972336"/>
        </a:xfrm>
        <a:prstGeom prst="rect">
          <a:avLst/>
        </a:prstGeom>
        <a:solidFill>
          <a:schemeClr val="accent5">
            <a:hueOff val="316976"/>
            <a:satOff val="30202"/>
            <a:lumOff val="-12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Retrospective</a:t>
          </a:r>
        </a:p>
      </dsp:txBody>
      <dsp:txXfrm>
        <a:off x="1783903" y="2730865"/>
        <a:ext cx="1620561" cy="972336"/>
      </dsp:txXfrm>
    </dsp:sp>
    <dsp:sp modelId="{DD8D9A7C-B3C3-4B67-B51D-5E6A2A9476D5}">
      <dsp:nvSpPr>
        <dsp:cNvPr id="0" name=""/>
        <dsp:cNvSpPr/>
      </dsp:nvSpPr>
      <dsp:spPr>
        <a:xfrm>
          <a:off x="3566520" y="2730865"/>
          <a:ext cx="1620561" cy="972336"/>
        </a:xfrm>
        <a:prstGeom prst="rect">
          <a:avLst/>
        </a:prstGeom>
        <a:solidFill>
          <a:schemeClr val="accent5">
            <a:hueOff val="341359"/>
            <a:satOff val="32525"/>
            <a:lumOff val="-135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Sprint 7 </a:t>
          </a:r>
        </a:p>
      </dsp:txBody>
      <dsp:txXfrm>
        <a:off x="3566520" y="2730865"/>
        <a:ext cx="1620561" cy="972336"/>
      </dsp:txXfrm>
    </dsp:sp>
    <dsp:sp modelId="{3D977574-6AB8-4983-944E-0B2760042968}">
      <dsp:nvSpPr>
        <dsp:cNvPr id="0" name=""/>
        <dsp:cNvSpPr/>
      </dsp:nvSpPr>
      <dsp:spPr>
        <a:xfrm>
          <a:off x="5349137" y="2730865"/>
          <a:ext cx="1620561" cy="972336"/>
        </a:xfrm>
        <a:prstGeom prst="rect">
          <a:avLst/>
        </a:prstGeom>
        <a:solidFill>
          <a:schemeClr val="accent5">
            <a:hueOff val="365741"/>
            <a:satOff val="34849"/>
            <a:lumOff val="-145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Project Demo </a:t>
          </a:r>
        </a:p>
      </dsp:txBody>
      <dsp:txXfrm>
        <a:off x="5349137" y="2730865"/>
        <a:ext cx="1620561" cy="972336"/>
      </dsp:txXfrm>
    </dsp:sp>
    <dsp:sp modelId="{033D7461-D556-42C1-BC2D-339E9123BB15}">
      <dsp:nvSpPr>
        <dsp:cNvPr id="0" name=""/>
        <dsp:cNvSpPr/>
      </dsp:nvSpPr>
      <dsp:spPr>
        <a:xfrm>
          <a:off x="7131754" y="2730865"/>
          <a:ext cx="1620561" cy="972336"/>
        </a:xfrm>
        <a:prstGeom prst="rect">
          <a:avLst/>
        </a:prstGeom>
        <a:solidFill>
          <a:schemeClr val="accent5">
            <a:hueOff val="390124"/>
            <a:satOff val="37172"/>
            <a:lumOff val="-155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Github link</a:t>
          </a:r>
        </a:p>
      </dsp:txBody>
      <dsp:txXfrm>
        <a:off x="7131754" y="2730865"/>
        <a:ext cx="1620561" cy="972336"/>
      </dsp:txXfrm>
    </dsp:sp>
    <dsp:sp modelId="{58CB0834-C701-41BE-9D3E-FF77B41C5518}">
      <dsp:nvSpPr>
        <dsp:cNvPr id="0" name=""/>
        <dsp:cNvSpPr/>
      </dsp:nvSpPr>
      <dsp:spPr>
        <a:xfrm>
          <a:off x="8914371" y="2730865"/>
          <a:ext cx="1620561" cy="972336"/>
        </a:xfrm>
        <a:prstGeom prst="rect">
          <a:avLst/>
        </a:prstGeom>
        <a:solidFill>
          <a:schemeClr val="accent5">
            <a:hueOff val="414507"/>
            <a:satOff val="39495"/>
            <a:lumOff val="-1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Live application Demo</a:t>
          </a:r>
        </a:p>
      </dsp:txBody>
      <dsp:txXfrm>
        <a:off x="8914371" y="2730865"/>
        <a:ext cx="1620561" cy="972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F0F2A-A60A-48B2-BE0E-4793EF795000}">
      <dsp:nvSpPr>
        <dsp:cNvPr id="0" name=""/>
        <dsp:cNvSpPr/>
      </dsp:nvSpPr>
      <dsp:spPr>
        <a:xfrm>
          <a:off x="0" y="4565"/>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6ADE8-DFDE-463B-9B19-18DA93E3E124}">
      <dsp:nvSpPr>
        <dsp:cNvPr id="0" name=""/>
        <dsp:cNvSpPr/>
      </dsp:nvSpPr>
      <dsp:spPr>
        <a:xfrm>
          <a:off x="294154" y="223358"/>
          <a:ext cx="534826" cy="534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07AF9-A3CB-4BC3-9E73-E67338EDE9A5}">
      <dsp:nvSpPr>
        <dsp:cNvPr id="0" name=""/>
        <dsp:cNvSpPr/>
      </dsp:nvSpPr>
      <dsp:spPr>
        <a:xfrm>
          <a:off x="1123136" y="4565"/>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Tasks were clearly defined and assigned at the beginning of the sprint</a:t>
          </a:r>
        </a:p>
      </dsp:txBody>
      <dsp:txXfrm>
        <a:off x="1123136" y="4565"/>
        <a:ext cx="5880640" cy="972412"/>
      </dsp:txXfrm>
    </dsp:sp>
    <dsp:sp modelId="{69150CF2-CB14-47E0-AE5F-AF66B27BF80F}">
      <dsp:nvSpPr>
        <dsp:cNvPr id="0" name=""/>
        <dsp:cNvSpPr/>
      </dsp:nvSpPr>
      <dsp:spPr>
        <a:xfrm>
          <a:off x="0" y="1220080"/>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730D9-68E4-469C-B305-9796E57FF9F6}">
      <dsp:nvSpPr>
        <dsp:cNvPr id="0" name=""/>
        <dsp:cNvSpPr/>
      </dsp:nvSpPr>
      <dsp:spPr>
        <a:xfrm>
          <a:off x="294154" y="1438873"/>
          <a:ext cx="534826" cy="534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E2AFE7-AC28-46E7-97D2-7AA7A50BB7E0}">
      <dsp:nvSpPr>
        <dsp:cNvPr id="0" name=""/>
        <dsp:cNvSpPr/>
      </dsp:nvSpPr>
      <dsp:spPr>
        <a:xfrm>
          <a:off x="1123136" y="1220080"/>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dirty="0"/>
            <a:t>The structure of pages was well-defined in the previous sprints, so it was easy to design inner pages with forms.</a:t>
          </a:r>
        </a:p>
      </dsp:txBody>
      <dsp:txXfrm>
        <a:off x="1123136" y="1220080"/>
        <a:ext cx="5880640" cy="972412"/>
      </dsp:txXfrm>
    </dsp:sp>
    <dsp:sp modelId="{CF25EBD4-B5A3-48FD-BEB6-10D9CEE305D9}">
      <dsp:nvSpPr>
        <dsp:cNvPr id="0" name=""/>
        <dsp:cNvSpPr/>
      </dsp:nvSpPr>
      <dsp:spPr>
        <a:xfrm>
          <a:off x="0" y="2435596"/>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A9999-D05D-420A-8202-19935B734711}">
      <dsp:nvSpPr>
        <dsp:cNvPr id="0" name=""/>
        <dsp:cNvSpPr/>
      </dsp:nvSpPr>
      <dsp:spPr>
        <a:xfrm>
          <a:off x="294154" y="2654389"/>
          <a:ext cx="534826" cy="534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44ADD9-9026-4753-B364-A9B631339FA6}">
      <dsp:nvSpPr>
        <dsp:cNvPr id="0" name=""/>
        <dsp:cNvSpPr/>
      </dsp:nvSpPr>
      <dsp:spPr>
        <a:xfrm>
          <a:off x="1123136" y="2435596"/>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dirty="0"/>
            <a:t>Teammates</a:t>
          </a:r>
          <a:r>
            <a:rPr lang="en-US" sz="1800" kern="1200" baseline="0" dirty="0"/>
            <a:t> started to update their stories on Jira board.</a:t>
          </a:r>
          <a:endParaRPr lang="en-US" sz="1800" kern="1200" dirty="0"/>
        </a:p>
      </dsp:txBody>
      <dsp:txXfrm>
        <a:off x="1123136" y="2435596"/>
        <a:ext cx="5880640" cy="972412"/>
      </dsp:txXfrm>
    </dsp:sp>
    <dsp:sp modelId="{41692A83-F541-4843-A5AB-F9DE43825754}">
      <dsp:nvSpPr>
        <dsp:cNvPr id="0" name=""/>
        <dsp:cNvSpPr/>
      </dsp:nvSpPr>
      <dsp:spPr>
        <a:xfrm>
          <a:off x="0" y="3651111"/>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A5D6D-6005-4FB0-B2DF-7FF9FA40774F}">
      <dsp:nvSpPr>
        <dsp:cNvPr id="0" name=""/>
        <dsp:cNvSpPr/>
      </dsp:nvSpPr>
      <dsp:spPr>
        <a:xfrm>
          <a:off x="294154" y="3869904"/>
          <a:ext cx="534826" cy="534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1DB0EB-E95A-4392-9B81-1440D8B0F61D}">
      <dsp:nvSpPr>
        <dsp:cNvPr id="0" name=""/>
        <dsp:cNvSpPr/>
      </dsp:nvSpPr>
      <dsp:spPr>
        <a:xfrm>
          <a:off x="1123136" y="3651111"/>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Deadlines were made clear to each team member, and everyone adhered enthusiastically.</a:t>
          </a:r>
        </a:p>
      </dsp:txBody>
      <dsp:txXfrm>
        <a:off x="1123136" y="3651111"/>
        <a:ext cx="5880640" cy="972412"/>
      </dsp:txXfrm>
    </dsp:sp>
    <dsp:sp modelId="{38347342-8E7E-4EB8-A22B-5A46A94D3C85}">
      <dsp:nvSpPr>
        <dsp:cNvPr id="0" name=""/>
        <dsp:cNvSpPr/>
      </dsp:nvSpPr>
      <dsp:spPr>
        <a:xfrm>
          <a:off x="0" y="4866627"/>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44B0E-0F96-4D24-867E-5EC8786A3358}">
      <dsp:nvSpPr>
        <dsp:cNvPr id="0" name=""/>
        <dsp:cNvSpPr/>
      </dsp:nvSpPr>
      <dsp:spPr>
        <a:xfrm>
          <a:off x="294154" y="5085420"/>
          <a:ext cx="534826" cy="5348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3B8442-89A6-46DB-BC97-E6EE4C626057}">
      <dsp:nvSpPr>
        <dsp:cNvPr id="0" name=""/>
        <dsp:cNvSpPr/>
      </dsp:nvSpPr>
      <dsp:spPr>
        <a:xfrm>
          <a:off x="1123136" y="4866627"/>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Sprint planning this time made it super clear what we needed to achieve and what a team member will be working on.</a:t>
          </a:r>
        </a:p>
      </dsp:txBody>
      <dsp:txXfrm>
        <a:off x="1123136" y="4866627"/>
        <a:ext cx="5880640" cy="972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CC754-92D4-4630-AA32-998AA218365E}">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0577D4-54C8-4479-8ECB-087720F6123E}">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EEEAAB-AE52-4802-BE6F-24D62ACDAB83}">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dirty="0"/>
            <a:t>Lately not conducting the calls which used to happen twice a week.</a:t>
          </a:r>
        </a:p>
      </dsp:txBody>
      <dsp:txXfrm>
        <a:off x="1927918" y="713"/>
        <a:ext cx="5075858" cy="1669193"/>
      </dsp:txXfrm>
    </dsp:sp>
    <dsp:sp modelId="{C42B8B17-9B30-4F0B-9C92-27EDFB3EE05B}">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C99591-5679-4FE9-AFB9-F9155A6171A5}">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6381EC-8B62-4C7C-8E99-41CAA5AF19CB}">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There was a delay in resolving the merge conflict this time because of which our front-end code got delayed and wasn’t circulated in the team within the set deadline.</a:t>
          </a:r>
        </a:p>
      </dsp:txBody>
      <dsp:txXfrm>
        <a:off x="1927918" y="2087205"/>
        <a:ext cx="5075858" cy="1669193"/>
      </dsp:txXfrm>
    </dsp:sp>
    <dsp:sp modelId="{CA4F10D8-A499-42B2-BED2-63E53A05F34B}">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BDA20-73CE-4381-B05A-11F6D3F18B0A}">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DF6F16-B083-4322-81AD-B6D5CC9DD463}">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Some of the set deadlines were not adhered to.</a:t>
          </a:r>
        </a:p>
      </dsp:txBody>
      <dsp:txXfrm>
        <a:off x="1927918" y="4173697"/>
        <a:ext cx="5075858" cy="1669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1242B-A4B1-4170-99E3-D67A0B2C390D}">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97A601-A757-4471-B90C-3B5DC983F9D2}">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F36869-DADD-40AE-A91F-97CBEBDB5BA1}">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dirty="0"/>
            <a:t>Conduct two weekly calls as before where updates are shared. Requesting the team to discuss their schedule so the meetings can be held.</a:t>
          </a:r>
        </a:p>
      </dsp:txBody>
      <dsp:txXfrm>
        <a:off x="1927918" y="713"/>
        <a:ext cx="5075858" cy="1669193"/>
      </dsp:txXfrm>
    </dsp:sp>
    <dsp:sp modelId="{3A90DFE9-02F6-489F-B7BF-B7F631EFB409}">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624EE-3FB3-48A4-99E8-B455460C14ED}">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0053C0-8E2B-491B-9AAE-543F990654CE}">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Merge conflict should be resolved as soon as possible.</a:t>
          </a:r>
        </a:p>
      </dsp:txBody>
      <dsp:txXfrm>
        <a:off x="1927918" y="2087205"/>
        <a:ext cx="5075858" cy="1669193"/>
      </dsp:txXfrm>
    </dsp:sp>
    <dsp:sp modelId="{88FA1461-DEF1-47E7-9808-1EEC0131EC39}">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AFA8C-D98F-43F1-907C-7C23A7B722D8}">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F93D6-260E-4C4C-B9A0-40A5E293B18A}">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Something like Daily Standups should be held so that teammates who need help can discuss it with others and get the work done. It will also help all of us to get ready for the tech companies.</a:t>
          </a:r>
        </a:p>
      </dsp:txBody>
      <dsp:txXfrm>
        <a:off x="1927918" y="4173697"/>
        <a:ext cx="5075858" cy="16691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3/4/2023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71966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3/4/2023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405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3/4/2023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8850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3/4/2023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542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3/4/2023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992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3/4/2023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119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3/4/2023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3694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3/4/2023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12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3/4/2023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907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3/4/2023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980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3/4/2023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166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3/4/2023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6242706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40" r:id="rId8"/>
    <p:sldLayoutId id="2147483741" r:id="rId9"/>
    <p:sldLayoutId id="2147483742" r:id="rId10"/>
    <p:sldLayoutId id="2147483750"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hyperlink" Target="https://easyway1.atlassian.net/browse/DCS-41?atlOrigin=eyJpIjoiYzgwYTQ0ZjEyNzQzNGJhN2JmNjEyZTM0NmRhZWZhNjIiLCJwIjoic2hlZXRzLWppcmEifQ" TargetMode="External"/><Relationship Id="rId3" Type="http://schemas.openxmlformats.org/officeDocument/2006/relationships/hyperlink" Target="https://easyway1.atlassian.net/browse/DCS-38?atlOrigin=eyJpIjoiMjdhMzM1NmJkMjFkNDg1MWIzY2RkOGQxNjliOTY1MjciLCJwIjoiaiJ9" TargetMode="External"/><Relationship Id="rId7" Type="http://schemas.openxmlformats.org/officeDocument/2006/relationships/hyperlink" Target="https://easyway1.atlassian.net/browse/DCS-45?atlOrigin=eyJpIjoiYzgwYTQ0ZjEyNzQzNGJhN2JmNjEyZTM0NmRhZWZhNjIiLCJwIjoic2hlZXRzLWppcmEifQ" TargetMode="External"/><Relationship Id="rId2" Type="http://schemas.openxmlformats.org/officeDocument/2006/relationships/hyperlink" Target="https://easyway1.atlassian.net/browse/DCS-35?atlOrigin=eyJpIjoiZGJlYzJkODc5MzhjNDk0NWE2NmQ0OTIzYWE4YmU3YmMiLCJwIjoiaiJ9"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69?atlOrigin=eyJpIjoiNTIyMTE2MDAyMGJmNGFmMGJlM2FhNTE0NmZkMjhmNWUiLCJwIjoiaiJ9" TargetMode="External"/><Relationship Id="rId5" Type="http://schemas.openxmlformats.org/officeDocument/2006/relationships/hyperlink" Target="https://easyway1.atlassian.net/browse/DCS-68?atlOrigin=eyJpIjoiODVjOGViOGNmNTJmNGFjM2EyZTZjNTY3ZjljZTdjMzciLCJwIjoiaiJ9" TargetMode="External"/><Relationship Id="rId4" Type="http://schemas.openxmlformats.org/officeDocument/2006/relationships/hyperlink" Target="https://easyway1.atlassian.net/browse/DCS-67?atlOrigin=eyJpIjoiNTZmYTI5NmI4NDM0NDYwM2EwMTgwNTQ4NWFmMTI3YzkiLCJwIjoiaiJ9" TargetMode="External"/><Relationship Id="rId9" Type="http://schemas.openxmlformats.org/officeDocument/2006/relationships/hyperlink" Target="https://easyway1.atlassian.net/browse/DCS-40?atlOrigin=eyJpIjoiYzgwYTQ0ZjEyNzQzNGJhN2JmNjEyZTM0NmRhZWZhNjIiLCJwIjoic2hlZXRzLWppcmEifQ"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easyway1.atlassian.net/browse/DCS-38?atlOrigin=eyJpIjoiYzgwYTQ0ZjEyNzQzNGJhN2JmNjEyZTM0NmRhZWZhNjIiLCJwIjoic2hlZXRzLWppcmEifQ" TargetMode="External"/><Relationship Id="rId2" Type="http://schemas.openxmlformats.org/officeDocument/2006/relationships/hyperlink" Target="https://easyway1.atlassian.net/browse/DCS-39?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32?atlOrigin=eyJpIjoiYzgwYTQ0ZjEyNzQzNGJhN2JmNjEyZTM0NmRhZWZhNjIiLCJwIjoic2hlZXRzLWppcmEifQ" TargetMode="External"/><Relationship Id="rId5" Type="http://schemas.openxmlformats.org/officeDocument/2006/relationships/hyperlink" Target="https://easyway1.atlassian.net/browse/DCS-33?atlOrigin=eyJpIjoiYzgwYTQ0ZjEyNzQzNGJhN2JmNjEyZTM0NmRhZWZhNjIiLCJwIjoic2hlZXRzLWppcmEifQ" TargetMode="External"/><Relationship Id="rId4" Type="http://schemas.openxmlformats.org/officeDocument/2006/relationships/hyperlink" Target="https://easyway1.atlassian.net/browse/DCS-37?atlOrigin=eyJpIjoiYzgwYTQ0ZjEyNzQzNGJhN2JmNjEyZTM0NmRhZWZhNjIiLCJwIjoic2hlZXRzLWppcmEifQ"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easyway1.atlassian.net/browse/DCS-62?atlOrigin=eyJpIjoiNjI4ZjFkMDQ0ZmUzNDJiZDk3ODQ0MGZkYmZlOGE4Y2IiLCJwIjoiaiJ9" TargetMode="External"/><Relationship Id="rId7" Type="http://schemas.openxmlformats.org/officeDocument/2006/relationships/hyperlink" Target="https://easyway1.atlassian.net/browse/DCS-66?atlOrigin=eyJpIjoiMjE1M2ZiMTFiN2NhNDFmNTk1YWM0OTJiNzFmYjg2MWYiLCJwIjoiaiJ9" TargetMode="External"/><Relationship Id="rId2" Type="http://schemas.openxmlformats.org/officeDocument/2006/relationships/hyperlink" Target="https://easyway1.atlassian.net/browse/DCS-61?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65?atlOrigin=eyJpIjoiYzgwYTQ0ZjEyNzQzNGJhN2JmNjEyZTM0NmRhZWZhNjIiLCJwIjoic2hlZXRzLWppcmEifQ" TargetMode="External"/><Relationship Id="rId5" Type="http://schemas.openxmlformats.org/officeDocument/2006/relationships/hyperlink" Target="https://easyway1.atlassian.net/browse/DCS-64?atlOrigin=eyJpIjoiMjRhYjMwZjVkN2MzNGQzYjhiNDk2MmM2M2NjNzUyYTMiLCJwIjoiaiJ9" TargetMode="External"/><Relationship Id="rId4" Type="http://schemas.openxmlformats.org/officeDocument/2006/relationships/hyperlink" Target="https://easyway1.atlassian.net/browse/DCS-63?atlOrigin=eyJpIjoiNmVmNGVjNjBlYjdkNGFlNDg5NmE5YmUxMzA1NjhlODkiLCJwIjoiaiJ9"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asyway1.atlassian.net/browse/DCS-62?atlOrigin=eyJpIjoiNjI4ZjFkMDQ0ZmUzNDJiZDk3ODQ0MGZkYmZlOGE4Y2IiLCJwIjoiaiJ9" TargetMode="External"/><Relationship Id="rId7" Type="http://schemas.openxmlformats.org/officeDocument/2006/relationships/hyperlink" Target="https://easyway1.atlassian.net/browse/DCS-66?atlOrigin=eyJpIjoiMjE1M2ZiMTFiN2NhNDFmNTk1YWM0OTJiNzFmYjg2MWYiLCJwIjoiaiJ9" TargetMode="External"/><Relationship Id="rId2" Type="http://schemas.openxmlformats.org/officeDocument/2006/relationships/hyperlink" Target="https://easyway1.atlassian.net/browse/DCS-61?atlOrigin=eyJpIjoiYzgwYTQ0ZjEyNzQzNGJhN2JmNjEyZTM0NmRhZWZhNjIiLCJwIjoic2hlZXRzLWppcmEifQ"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65?atlOrigin=eyJpIjoiYzgwYTQ0ZjEyNzQzNGJhN2JmNjEyZTM0NmRhZWZhNjIiLCJwIjoic2hlZXRzLWppcmEifQ" TargetMode="External"/><Relationship Id="rId5" Type="http://schemas.openxmlformats.org/officeDocument/2006/relationships/hyperlink" Target="https://easyway1.atlassian.net/browse/DCS-64?atlOrigin=eyJpIjoiMjRhYjMwZjVkN2MzNGQzYjhiNDk2MmM2M2NjNzUyYTMiLCJwIjoiaiJ9" TargetMode="External"/><Relationship Id="rId4" Type="http://schemas.openxmlformats.org/officeDocument/2006/relationships/hyperlink" Target="https://easyway1.atlassian.net/browse/DCS-63?atlOrigin=eyJpIjoiNmVmNGVjNjBlYjdkNGFlNDg5NmE5YmUxMzA1NjhlODkiLCJwIjoiaiJ9"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asyway1.atlassian.net/browse/DCS-38?atlOrigin=eyJpIjoiMjdhMzM1NmJkMjFkNDg1MWIzY2RkOGQxNjliOTY1MjciLCJwIjoiaiJ9" TargetMode="External"/><Relationship Id="rId2" Type="http://schemas.openxmlformats.org/officeDocument/2006/relationships/hyperlink" Target="https://easyway1.atlassian.net/browse/DCS-35?atlOrigin=eyJpIjoiZGJlYzJkODc5MzhjNDk0NWE2NmQ0OTIzYWE4YmU3YmMiLCJwIjoiaiJ9" TargetMode="External"/><Relationship Id="rId1" Type="http://schemas.openxmlformats.org/officeDocument/2006/relationships/slideLayout" Target="../slideLayouts/slideLayout2.xml"/><Relationship Id="rId6" Type="http://schemas.openxmlformats.org/officeDocument/2006/relationships/hyperlink" Target="https://easyway1.atlassian.net/browse/DCS-69?atlOrigin=eyJpIjoiNTIyMTE2MDAyMGJmNGFmMGJlM2FhNTE0NmZkMjhmNWUiLCJwIjoiaiJ9" TargetMode="External"/><Relationship Id="rId5" Type="http://schemas.openxmlformats.org/officeDocument/2006/relationships/hyperlink" Target="https://easyway1.atlassian.net/browse/DCS-68?atlOrigin=eyJpIjoiODVjOGViOGNmNTJmNGFjM2EyZTZjNTY3ZjljZTdjMzciLCJwIjoiaiJ9" TargetMode="External"/><Relationship Id="rId4" Type="http://schemas.openxmlformats.org/officeDocument/2006/relationships/hyperlink" Target="https://easyway1.atlassian.net/browse/DCS-67?atlOrigin=eyJpIjoiNTZmYTI5NmI4NDM0NDYwM2EwMTgwNTQ4NWFmMTI3YzkiLCJwIjoiaiJ9"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ksharma67/EasyWay/blob/main/ProjectDocs/Artifacts/EasyWay%20Technical%20Paper.pdf" TargetMode="External"/><Relationship Id="rId2" Type="http://schemas.openxmlformats.org/officeDocument/2006/relationships/hyperlink" Target="https://github.com/ksharma67/EasyWay/wiki" TargetMode="External"/><Relationship Id="rId1" Type="http://schemas.openxmlformats.org/officeDocument/2006/relationships/slideLayout" Target="../slideLayouts/slideLayout2.xml"/><Relationship Id="rId5" Type="http://schemas.openxmlformats.org/officeDocument/2006/relationships/hyperlink" Target="https://github.com/ksharma67/EasyWay/blob/main/ProjectDocs/Artifacts/API%20Documentation.pdf" TargetMode="External"/><Relationship Id="rId4" Type="http://schemas.openxmlformats.org/officeDocument/2006/relationships/hyperlink" Target="https://github.com/ksharma67/EasyWay/blob/5799a40050261be988faa92bf1916b534a1a58d2/ProjectDocs/Artifacts/Installation%20Manual.pdf" TargetMode="Externa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ksharma67/EasyWay/wik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AF3F1-1488-B971-774B-F58999082AAC}"/>
              </a:ext>
            </a:extLst>
          </p:cNvPr>
          <p:cNvSpPr>
            <a:spLocks noGrp="1"/>
          </p:cNvSpPr>
          <p:nvPr>
            <p:ph type="ctrTitle"/>
          </p:nvPr>
        </p:nvSpPr>
        <p:spPr>
          <a:xfrm>
            <a:off x="645201" y="1541558"/>
            <a:ext cx="3177528" cy="1323715"/>
          </a:xfrm>
        </p:spPr>
        <p:txBody>
          <a:bodyPr vert="horz" lIns="91440" tIns="45720" rIns="91440" bIns="45720" rtlCol="0" anchor="ctr">
            <a:normAutofit/>
          </a:bodyPr>
          <a:lstStyle/>
          <a:p>
            <a:r>
              <a:rPr lang="en-US" sz="4000" dirty="0" err="1"/>
              <a:t>EasyWay</a:t>
            </a:r>
            <a:endParaRPr lang="en-US" sz="4000" dirty="0"/>
          </a:p>
        </p:txBody>
      </p:sp>
      <p:sp>
        <p:nvSpPr>
          <p:cNvPr id="3" name="Subtitle 2">
            <a:extLst>
              <a:ext uri="{FF2B5EF4-FFF2-40B4-BE49-F238E27FC236}">
                <a16:creationId xmlns:a16="http://schemas.microsoft.com/office/drawing/2014/main" id="{B14F22A8-1CEF-66B5-ED33-C5A3151352D9}"/>
              </a:ext>
            </a:extLst>
          </p:cNvPr>
          <p:cNvSpPr>
            <a:spLocks noGrp="1"/>
          </p:cNvSpPr>
          <p:nvPr>
            <p:ph type="subTitle" idx="1"/>
          </p:nvPr>
        </p:nvSpPr>
        <p:spPr>
          <a:xfrm>
            <a:off x="614999" y="2781298"/>
            <a:ext cx="3234883" cy="2667000"/>
          </a:xfrm>
        </p:spPr>
        <p:txBody>
          <a:bodyPr vert="horz" lIns="91440" tIns="45720" rIns="91440" bIns="45720" rtlCol="0">
            <a:normAutofit/>
          </a:bodyPr>
          <a:lstStyle/>
          <a:p>
            <a:r>
              <a:rPr lang="en-US" sz="1800" b="1" i="1" dirty="0"/>
              <a:t>Sprint 6</a:t>
            </a:r>
          </a:p>
          <a:p>
            <a:r>
              <a:rPr lang="en-US" sz="1800" b="1" i="1" dirty="0"/>
              <a:t>Subject: CS692</a:t>
            </a:r>
          </a:p>
          <a:p>
            <a:r>
              <a:rPr lang="en-US" sz="1800" b="1" i="1" dirty="0"/>
              <a:t>Computer Science Project 2</a:t>
            </a:r>
          </a:p>
          <a:p>
            <a:endParaRPr lang="en-US" sz="1800" b="1" i="1" dirty="0"/>
          </a:p>
          <a:p>
            <a:r>
              <a:rPr lang="en-US" sz="1800" b="1" i="1" dirty="0"/>
              <a:t>Designed By:</a:t>
            </a:r>
          </a:p>
          <a:p>
            <a:r>
              <a:rPr lang="en-US" sz="1800" b="1" i="1" dirty="0"/>
              <a:t>Vidisha Vijay Sawant</a:t>
            </a:r>
          </a:p>
        </p:txBody>
      </p:sp>
      <p:pic>
        <p:nvPicPr>
          <p:cNvPr id="6" name="Video 5" title="Railway In The City">
            <a:hlinkClick r:id="" action="ppaction://media"/>
            <a:extLst>
              <a:ext uri="{FF2B5EF4-FFF2-40B4-BE49-F238E27FC236}">
                <a16:creationId xmlns:a16="http://schemas.microsoft.com/office/drawing/2014/main" id="{4AF46E7C-2402-D3FB-3F29-2DA8C0A3F1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77888" y="1295402"/>
            <a:ext cx="7848904" cy="4415008"/>
          </a:xfrm>
          <a:prstGeom prst="rect">
            <a:avLst/>
          </a:prstGeom>
        </p:spPr>
      </p:pic>
    </p:spTree>
    <p:extLst>
      <p:ext uri="{BB962C8B-B14F-4D97-AF65-F5344CB8AC3E}">
        <p14:creationId xmlns:p14="http://schemas.microsoft.com/office/powerpoint/2010/main" val="330931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6"/>
                                        </p:tgtEl>
                                      </p:cBhvr>
                                    </p:cmd>
                                  </p:childTnLst>
                                </p:cTn>
                              </p:par>
                              <p:par>
                                <p:cTn id="7" presetID="16" presetClass="entr" presetSubtype="21"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barn(inVertical)">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0" repeatCount="indefinite" fill="hold" display="0">
                  <p:stCondLst>
                    <p:cond delay="indefinite"/>
                  </p:stCondLst>
                </p:cTn>
                <p:tgtEl>
                  <p:spTgt spid="6"/>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ABFC-16AE-92D6-C4E9-F7356E476E5C}"/>
              </a:ext>
            </a:extLst>
          </p:cNvPr>
          <p:cNvSpPr>
            <a:spLocks noGrp="1"/>
          </p:cNvSpPr>
          <p:nvPr>
            <p:ph type="title"/>
          </p:nvPr>
        </p:nvSpPr>
        <p:spPr>
          <a:xfrm>
            <a:off x="430701" y="102679"/>
            <a:ext cx="10895106" cy="1325563"/>
          </a:xfrm>
        </p:spPr>
        <p:txBody>
          <a:bodyPr/>
          <a:lstStyle/>
          <a:p>
            <a:pPr algn="ctr"/>
            <a:r>
              <a:rPr lang="en-US" dirty="0"/>
              <a:t>Persona 1</a:t>
            </a:r>
          </a:p>
        </p:txBody>
      </p:sp>
      <p:pic>
        <p:nvPicPr>
          <p:cNvPr id="4" name="Content Placeholder 5">
            <a:extLst>
              <a:ext uri="{FF2B5EF4-FFF2-40B4-BE49-F238E27FC236}">
                <a16:creationId xmlns:a16="http://schemas.microsoft.com/office/drawing/2014/main" id="{22B2456C-E2EE-3653-6255-4A2F0DCE98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371600" y="1428242"/>
            <a:ext cx="9180576" cy="5089482"/>
          </a:xfrm>
          <a:prstGeom prst="rect">
            <a:avLst/>
          </a:prstGeom>
          <a:noFill/>
        </p:spPr>
      </p:pic>
    </p:spTree>
    <p:extLst>
      <p:ext uri="{BB962C8B-B14F-4D97-AF65-F5344CB8AC3E}">
        <p14:creationId xmlns:p14="http://schemas.microsoft.com/office/powerpoint/2010/main" val="324287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0A9F8-44C2-489A-C80C-4A1AF4043440}"/>
              </a:ext>
            </a:extLst>
          </p:cNvPr>
          <p:cNvSpPr>
            <a:spLocks noGrp="1"/>
          </p:cNvSpPr>
          <p:nvPr>
            <p:ph type="title"/>
          </p:nvPr>
        </p:nvSpPr>
        <p:spPr>
          <a:xfrm>
            <a:off x="458694" y="202753"/>
            <a:ext cx="10895106" cy="1325563"/>
          </a:xfrm>
        </p:spPr>
        <p:txBody>
          <a:bodyPr>
            <a:normAutofit/>
          </a:bodyPr>
          <a:lstStyle/>
          <a:p>
            <a:pPr algn="ctr"/>
            <a:r>
              <a:rPr lang="en-US" dirty="0"/>
              <a:t>Persona 2</a:t>
            </a:r>
          </a:p>
        </p:txBody>
      </p:sp>
      <p:pic>
        <p:nvPicPr>
          <p:cNvPr id="4" name="Content Placeholder 7" descr="Text&#10;&#10;Description automatically generated">
            <a:extLst>
              <a:ext uri="{FF2B5EF4-FFF2-40B4-BE49-F238E27FC236}">
                <a16:creationId xmlns:a16="http://schemas.microsoft.com/office/drawing/2014/main" id="{995F81E9-EDBC-3A75-58F6-6E617D0C8F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315959" y="1433082"/>
            <a:ext cx="9180576" cy="5135385"/>
          </a:xfrm>
          <a:prstGeom prst="rect">
            <a:avLst/>
          </a:prstGeom>
        </p:spPr>
      </p:pic>
    </p:spTree>
    <p:extLst>
      <p:ext uri="{BB962C8B-B14F-4D97-AF65-F5344CB8AC3E}">
        <p14:creationId xmlns:p14="http://schemas.microsoft.com/office/powerpoint/2010/main" val="3494872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6DE9-6F76-E18C-605C-4687B9CAB7DB}"/>
              </a:ext>
            </a:extLst>
          </p:cNvPr>
          <p:cNvSpPr>
            <a:spLocks noGrp="1"/>
          </p:cNvSpPr>
          <p:nvPr>
            <p:ph type="title"/>
          </p:nvPr>
        </p:nvSpPr>
        <p:spPr>
          <a:xfrm>
            <a:off x="458694" y="216013"/>
            <a:ext cx="10895106" cy="1325563"/>
          </a:xfrm>
        </p:spPr>
        <p:txBody>
          <a:bodyPr>
            <a:normAutofit/>
          </a:bodyPr>
          <a:lstStyle/>
          <a:p>
            <a:pPr algn="ctr"/>
            <a:r>
              <a:rPr lang="en-US" dirty="0"/>
              <a:t>Persona 3</a:t>
            </a:r>
          </a:p>
        </p:txBody>
      </p:sp>
      <p:pic>
        <p:nvPicPr>
          <p:cNvPr id="4" name="Content Placeholder 7">
            <a:extLst>
              <a:ext uri="{FF2B5EF4-FFF2-40B4-BE49-F238E27FC236}">
                <a16:creationId xmlns:a16="http://schemas.microsoft.com/office/drawing/2014/main" id="{7437662D-F08D-E422-6FAF-DF7CDC0E22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1471543" y="1411566"/>
            <a:ext cx="9248913" cy="5138928"/>
          </a:xfrm>
          <a:prstGeom prst="rect">
            <a:avLst/>
          </a:prstGeom>
        </p:spPr>
      </p:pic>
    </p:spTree>
    <p:extLst>
      <p:ext uri="{BB962C8B-B14F-4D97-AF65-F5344CB8AC3E}">
        <p14:creationId xmlns:p14="http://schemas.microsoft.com/office/powerpoint/2010/main" val="236850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4" name="Picture 13">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BF879AA-100E-7185-D1BE-F1D2F1D21511}"/>
              </a:ext>
            </a:extLst>
          </p:cNvPr>
          <p:cNvSpPr>
            <a:spLocks noGrp="1"/>
          </p:cNvSpPr>
          <p:nvPr>
            <p:ph type="title"/>
          </p:nvPr>
        </p:nvSpPr>
        <p:spPr>
          <a:xfrm>
            <a:off x="838200" y="531016"/>
            <a:ext cx="5638800" cy="1875416"/>
          </a:xfrm>
        </p:spPr>
        <p:txBody>
          <a:bodyPr>
            <a:normAutofit/>
          </a:bodyPr>
          <a:lstStyle/>
          <a:p>
            <a:r>
              <a:rPr lang="en-US" dirty="0"/>
              <a:t>Minimal Viable Product (MVP)</a:t>
            </a:r>
          </a:p>
        </p:txBody>
      </p:sp>
      <p:sp>
        <p:nvSpPr>
          <p:cNvPr id="3" name="Content Placeholder 2">
            <a:extLst>
              <a:ext uri="{FF2B5EF4-FFF2-40B4-BE49-F238E27FC236}">
                <a16:creationId xmlns:a16="http://schemas.microsoft.com/office/drawing/2014/main" id="{539C6A7D-D50B-1EA5-B0EF-6421F07B8AE1}"/>
              </a:ext>
            </a:extLst>
          </p:cNvPr>
          <p:cNvSpPr>
            <a:spLocks noGrp="1"/>
          </p:cNvSpPr>
          <p:nvPr>
            <p:ph idx="1"/>
          </p:nvPr>
        </p:nvSpPr>
        <p:spPr>
          <a:xfrm>
            <a:off x="835152" y="2205318"/>
            <a:ext cx="5641485" cy="4075048"/>
          </a:xfrm>
        </p:spPr>
        <p:txBody>
          <a:bodyPr anchor="ctr">
            <a:normAutofit/>
          </a:bodyPr>
          <a:lstStyle/>
          <a:p>
            <a:pPr marL="514350" indent="-514350">
              <a:buFont typeface="+mj-lt"/>
              <a:buAutoNum type="arabicPeriod"/>
            </a:pPr>
            <a:r>
              <a:rPr lang="en-US" sz="2000" dirty="0"/>
              <a:t>Homepage</a:t>
            </a:r>
          </a:p>
          <a:p>
            <a:pPr marL="514350" indent="-514350">
              <a:buFont typeface="+mj-lt"/>
              <a:buAutoNum type="arabicPeriod"/>
            </a:pPr>
            <a:r>
              <a:rPr lang="en-US" sz="2000" dirty="0"/>
              <a:t>Service Catalog</a:t>
            </a:r>
          </a:p>
          <a:p>
            <a:pPr marL="514350" indent="-514350">
              <a:buFont typeface="+mj-lt"/>
              <a:buAutoNum type="arabicPeriod"/>
            </a:pPr>
            <a:r>
              <a:rPr lang="en-US" sz="2000" dirty="0"/>
              <a:t>Cancel Booking</a:t>
            </a:r>
          </a:p>
          <a:p>
            <a:pPr marL="514350" indent="-514350">
              <a:buFont typeface="+mj-lt"/>
              <a:buAutoNum type="arabicPeriod"/>
            </a:pPr>
            <a:r>
              <a:rPr lang="en-US" sz="2000" dirty="0"/>
              <a:t>Registration – Customer and Professional</a:t>
            </a:r>
          </a:p>
          <a:p>
            <a:pPr marL="514350" indent="-514350">
              <a:buFont typeface="+mj-lt"/>
              <a:buAutoNum type="arabicPeriod"/>
            </a:pPr>
            <a:r>
              <a:rPr lang="en-US" sz="2000" dirty="0"/>
              <a:t>Login – Customer and Professional</a:t>
            </a:r>
          </a:p>
          <a:p>
            <a:pPr marL="514350" indent="-514350">
              <a:buFont typeface="+mj-lt"/>
              <a:buAutoNum type="arabicPeriod"/>
            </a:pPr>
            <a:r>
              <a:rPr lang="en-US" sz="2000" dirty="0"/>
              <a:t>Book – Calendar and Time</a:t>
            </a:r>
          </a:p>
          <a:p>
            <a:pPr marL="514350" indent="-514350">
              <a:buFont typeface="+mj-lt"/>
              <a:buAutoNum type="arabicPeriod"/>
            </a:pPr>
            <a:r>
              <a:rPr lang="en-US" sz="2000" dirty="0"/>
              <a:t>Booking Confirmation via email or in-app</a:t>
            </a:r>
          </a:p>
        </p:txBody>
      </p:sp>
      <p:pic>
        <p:nvPicPr>
          <p:cNvPr id="5" name="Picture 4" descr="Calculator and folders">
            <a:extLst>
              <a:ext uri="{FF2B5EF4-FFF2-40B4-BE49-F238E27FC236}">
                <a16:creationId xmlns:a16="http://schemas.microsoft.com/office/drawing/2014/main" id="{78481909-E143-7182-0153-20523596DF92}"/>
              </a:ext>
            </a:extLst>
          </p:cNvPr>
          <p:cNvPicPr>
            <a:picLocks noChangeAspect="1"/>
          </p:cNvPicPr>
          <p:nvPr/>
        </p:nvPicPr>
        <p:blipFill rotWithShape="1">
          <a:blip r:embed="rId4"/>
          <a:srcRect l="12707" r="34045" b="-1"/>
          <a:stretch/>
        </p:blipFill>
        <p:spPr>
          <a:xfrm>
            <a:off x="6861048" y="1"/>
            <a:ext cx="5330952" cy="6858000"/>
          </a:xfrm>
          <a:prstGeom prst="rect">
            <a:avLst/>
          </a:prstGeom>
        </p:spPr>
      </p:pic>
    </p:spTree>
    <p:extLst>
      <p:ext uri="{BB962C8B-B14F-4D97-AF65-F5344CB8AC3E}">
        <p14:creationId xmlns:p14="http://schemas.microsoft.com/office/powerpoint/2010/main" val="38427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47DF-909B-2A05-0C07-8D20AC8362C9}"/>
              </a:ext>
            </a:extLst>
          </p:cNvPr>
          <p:cNvSpPr>
            <a:spLocks noGrp="1"/>
          </p:cNvSpPr>
          <p:nvPr>
            <p:ph type="title"/>
          </p:nvPr>
        </p:nvSpPr>
        <p:spPr>
          <a:xfrm>
            <a:off x="1198182" y="381000"/>
            <a:ext cx="10003218" cy="1600124"/>
          </a:xfrm>
        </p:spPr>
        <p:txBody>
          <a:bodyPr>
            <a:normAutofit/>
          </a:bodyPr>
          <a:lstStyle/>
          <a:p>
            <a:pPr algn="ctr"/>
            <a:r>
              <a:rPr lang="en-US" dirty="0"/>
              <a:t>Minimal Viable Product (MVP)</a:t>
            </a:r>
          </a:p>
        </p:txBody>
      </p:sp>
      <p:pic>
        <p:nvPicPr>
          <p:cNvPr id="4" name="Picture 3" descr="A screenshot of a computer&#10;&#10;Description automatically generated with medium confidence">
            <a:extLst>
              <a:ext uri="{FF2B5EF4-FFF2-40B4-BE49-F238E27FC236}">
                <a16:creationId xmlns:a16="http://schemas.microsoft.com/office/drawing/2014/main" id="{1ED42135-3216-6B5D-771A-8EFD51A3A1D8}"/>
              </a:ext>
            </a:extLst>
          </p:cNvPr>
          <p:cNvPicPr>
            <a:picLocks noChangeAspect="1"/>
          </p:cNvPicPr>
          <p:nvPr/>
        </p:nvPicPr>
        <p:blipFill rotWithShape="1">
          <a:blip r:embed="rId2"/>
          <a:srcRect l="40259" t="16489" r="40919" b="6410"/>
          <a:stretch/>
        </p:blipFill>
        <p:spPr>
          <a:xfrm>
            <a:off x="3721932" y="2514601"/>
            <a:ext cx="1531319" cy="3662362"/>
          </a:xfrm>
          <a:prstGeom prst="rect">
            <a:avLst/>
          </a:prstGeom>
        </p:spPr>
      </p:pic>
      <p:pic>
        <p:nvPicPr>
          <p:cNvPr id="5" name="Picture 4">
            <a:extLst>
              <a:ext uri="{FF2B5EF4-FFF2-40B4-BE49-F238E27FC236}">
                <a16:creationId xmlns:a16="http://schemas.microsoft.com/office/drawing/2014/main" id="{71A6FA7A-72B0-C5DA-6303-F9C54295F255}"/>
              </a:ext>
            </a:extLst>
          </p:cNvPr>
          <p:cNvPicPr>
            <a:picLocks noChangeAspect="1"/>
          </p:cNvPicPr>
          <p:nvPr/>
        </p:nvPicPr>
        <p:blipFill>
          <a:blip r:embed="rId3"/>
          <a:stretch>
            <a:fillRect/>
          </a:stretch>
        </p:blipFill>
        <p:spPr>
          <a:xfrm>
            <a:off x="2033823" y="2514600"/>
            <a:ext cx="1633233" cy="3662362"/>
          </a:xfrm>
          <a:prstGeom prst="rect">
            <a:avLst/>
          </a:prstGeom>
        </p:spPr>
      </p:pic>
      <p:pic>
        <p:nvPicPr>
          <p:cNvPr id="6" name="Content Placeholder 20" descr="A screenshot of a computer&#10;&#10;Description automatically generated">
            <a:extLst>
              <a:ext uri="{FF2B5EF4-FFF2-40B4-BE49-F238E27FC236}">
                <a16:creationId xmlns:a16="http://schemas.microsoft.com/office/drawing/2014/main" id="{A4317677-425E-C3C4-A563-A2F1E83D1C0C}"/>
              </a:ext>
            </a:extLst>
          </p:cNvPr>
          <p:cNvPicPr>
            <a:picLocks noChangeAspect="1"/>
          </p:cNvPicPr>
          <p:nvPr/>
        </p:nvPicPr>
        <p:blipFill rotWithShape="1">
          <a:blip r:embed="rId4"/>
          <a:srcRect l="39320" t="14418" r="40918" b="8539"/>
          <a:stretch/>
        </p:blipFill>
        <p:spPr>
          <a:xfrm>
            <a:off x="5308128" y="2514601"/>
            <a:ext cx="1617554" cy="366236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3177CE7D-757C-16F5-CD39-4454B069744F}"/>
              </a:ext>
            </a:extLst>
          </p:cNvPr>
          <p:cNvPicPr>
            <a:picLocks noChangeAspect="1"/>
          </p:cNvPicPr>
          <p:nvPr/>
        </p:nvPicPr>
        <p:blipFill rotWithShape="1">
          <a:blip r:embed="rId5"/>
          <a:srcRect l="39320" t="14182" r="40918" b="8720"/>
          <a:stretch/>
        </p:blipFill>
        <p:spPr>
          <a:xfrm>
            <a:off x="6980559" y="2514601"/>
            <a:ext cx="1617554" cy="3662362"/>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122118F1-46C9-0C5B-93F4-FFC8F04B4AAC}"/>
              </a:ext>
            </a:extLst>
          </p:cNvPr>
          <p:cNvPicPr>
            <a:picLocks noChangeAspect="1"/>
          </p:cNvPicPr>
          <p:nvPr/>
        </p:nvPicPr>
        <p:blipFill rotWithShape="1">
          <a:blip r:embed="rId6"/>
          <a:srcRect l="43918" t="14218" r="44946" b="5099"/>
          <a:stretch/>
        </p:blipFill>
        <p:spPr>
          <a:xfrm>
            <a:off x="8652990" y="2514601"/>
            <a:ext cx="743448" cy="3662362"/>
          </a:xfrm>
          <a:prstGeom prst="rect">
            <a:avLst/>
          </a:prstGeom>
        </p:spPr>
      </p:pic>
      <p:pic>
        <p:nvPicPr>
          <p:cNvPr id="9" name="Content Placeholder 22" descr="A screenshot of a computer&#10;&#10;Description automatically generated with medium confidence">
            <a:extLst>
              <a:ext uri="{FF2B5EF4-FFF2-40B4-BE49-F238E27FC236}">
                <a16:creationId xmlns:a16="http://schemas.microsoft.com/office/drawing/2014/main" id="{4CFB63F1-869E-B12F-F852-C6CE01421936}"/>
              </a:ext>
            </a:extLst>
          </p:cNvPr>
          <p:cNvPicPr>
            <a:picLocks noGrp="1" noChangeAspect="1"/>
          </p:cNvPicPr>
          <p:nvPr/>
        </p:nvPicPr>
        <p:blipFill rotWithShape="1">
          <a:blip r:embed="rId7"/>
          <a:srcRect l="44153" t="13024" r="45119" b="6910"/>
          <a:stretch/>
        </p:blipFill>
        <p:spPr>
          <a:xfrm>
            <a:off x="9451314" y="2514601"/>
            <a:ext cx="705557" cy="3662362"/>
          </a:xfrm>
          <a:prstGeom prst="rect">
            <a:avLst/>
          </a:prstGeom>
        </p:spPr>
      </p:pic>
    </p:spTree>
    <p:extLst>
      <p:ext uri="{BB962C8B-B14F-4D97-AF65-F5344CB8AC3E}">
        <p14:creationId xmlns:p14="http://schemas.microsoft.com/office/powerpoint/2010/main" val="38817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par>
                          <p:cTn id="19" fill="hold">
                            <p:stCondLst>
                              <p:cond delay="2000"/>
                            </p:stCondLst>
                            <p:childTnLst>
                              <p:par>
                                <p:cTn id="20" presetID="2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par>
                          <p:cTn id="23" fill="hold">
                            <p:stCondLst>
                              <p:cond delay="2500"/>
                            </p:stCondLst>
                            <p:childTnLst>
                              <p:par>
                                <p:cTn id="24" presetID="2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F833-B0CA-0320-B9C6-3A0FD8C094F4}"/>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dirty="0"/>
              <a:t>Technologies</a:t>
            </a:r>
          </a:p>
        </p:txBody>
      </p:sp>
      <p:pic>
        <p:nvPicPr>
          <p:cNvPr id="4" name="Content Placeholder 3" descr="Graphical user interface, application&#10;&#10;Description automatically generated">
            <a:extLst>
              <a:ext uri="{FF2B5EF4-FFF2-40B4-BE49-F238E27FC236}">
                <a16:creationId xmlns:a16="http://schemas.microsoft.com/office/drawing/2014/main" id="{3E198641-DCAF-5FB3-761B-A09D5084EF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4557" y="567942"/>
            <a:ext cx="5359558" cy="5716862"/>
          </a:xfrm>
          <a:prstGeom prst="rect">
            <a:avLst/>
          </a:prstGeom>
        </p:spPr>
      </p:pic>
    </p:spTree>
    <p:extLst>
      <p:ext uri="{BB962C8B-B14F-4D97-AF65-F5344CB8AC3E}">
        <p14:creationId xmlns:p14="http://schemas.microsoft.com/office/powerpoint/2010/main" val="1318244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15">
            <a:extLst>
              <a:ext uri="{FF2B5EF4-FFF2-40B4-BE49-F238E27FC236}">
                <a16:creationId xmlns:a16="http://schemas.microsoft.com/office/drawing/2014/main" id="{1B6E9D4E-1863-458E-8166-A6E64C865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oup 17">
            <a:extLst>
              <a:ext uri="{FF2B5EF4-FFF2-40B4-BE49-F238E27FC236}">
                <a16:creationId xmlns:a16="http://schemas.microsoft.com/office/drawing/2014/main" id="{DDC08824-D5AF-47B4-A084-327F6A050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14600C65-6FB1-488E-9C66-1F25CC6D36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5" name="Picture 19">
              <a:extLst>
                <a:ext uri="{FF2B5EF4-FFF2-40B4-BE49-F238E27FC236}">
                  <a16:creationId xmlns:a16="http://schemas.microsoft.com/office/drawing/2014/main" id="{0BDFEE4C-E27A-4656-AA45-10C05634655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Rectangle 21">
            <a:extLst>
              <a:ext uri="{FF2B5EF4-FFF2-40B4-BE49-F238E27FC236}">
                <a16:creationId xmlns:a16="http://schemas.microsoft.com/office/drawing/2014/main" id="{F6B9E73A-7DA5-4C84-B395-757FF1941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7E0C0-B4F3-5A53-97C5-1E6679EDCB6D}"/>
              </a:ext>
            </a:extLst>
          </p:cNvPr>
          <p:cNvSpPr>
            <a:spLocks noGrp="1"/>
          </p:cNvSpPr>
          <p:nvPr>
            <p:ph type="title"/>
          </p:nvPr>
        </p:nvSpPr>
        <p:spPr>
          <a:xfrm>
            <a:off x="1143000" y="990599"/>
            <a:ext cx="4953000" cy="1559561"/>
          </a:xfrm>
        </p:spPr>
        <p:txBody>
          <a:bodyPr vert="horz" lIns="91440" tIns="45720" rIns="91440" bIns="45720" rtlCol="0" anchor="ctr">
            <a:normAutofit/>
          </a:bodyPr>
          <a:lstStyle/>
          <a:p>
            <a:r>
              <a:rPr lang="en-US" dirty="0"/>
              <a:t>Algorithms</a:t>
            </a:r>
          </a:p>
        </p:txBody>
      </p:sp>
      <p:sp>
        <p:nvSpPr>
          <p:cNvPr id="7" name="TextBox 6">
            <a:extLst>
              <a:ext uri="{FF2B5EF4-FFF2-40B4-BE49-F238E27FC236}">
                <a16:creationId xmlns:a16="http://schemas.microsoft.com/office/drawing/2014/main" id="{50B5489F-FDCB-A7BE-C0EA-6E3A31278DD2}"/>
              </a:ext>
            </a:extLst>
          </p:cNvPr>
          <p:cNvSpPr txBox="1"/>
          <p:nvPr/>
        </p:nvSpPr>
        <p:spPr>
          <a:xfrm>
            <a:off x="1143000" y="2428240"/>
            <a:ext cx="9906000" cy="3439160"/>
          </a:xfrm>
          <a:prstGeom prst="rect">
            <a:avLst/>
          </a:prstGeom>
        </p:spPr>
        <p:txBody>
          <a:bodyPr vert="horz" lIns="91440" tIns="45720" rIns="91440" bIns="45720" rtlCol="0">
            <a:normAutofit/>
          </a:bodyPr>
          <a:lstStyle/>
          <a:p>
            <a:pPr>
              <a:spcAft>
                <a:spcPts val="600"/>
              </a:spcAft>
              <a:buClr>
                <a:schemeClr val="accent1"/>
              </a:buClr>
            </a:pPr>
            <a:r>
              <a:rPr lang="en-US" sz="1400" dirty="0"/>
              <a:t>This is </a:t>
            </a:r>
            <a:r>
              <a:rPr lang="en-US" sz="1400" b="1" dirty="0"/>
              <a:t>a real-time object detection algorithm </a:t>
            </a:r>
            <a:r>
              <a:rPr lang="en-US" sz="1400" dirty="0"/>
              <a:t>that identifies specific objects in videos, live feeds, or images. This machine learning algorithm uses features learned by a deep convolutional neural network to detect an object. Object classification systems are used by Artificial Intelligence (AI) programs to perceive specific objects in a class as subjects of interest. The systems sort objects in images into groups where objects with similar characteristics are placed together, while others are neglected unless programmed to do otherwise. This is </a:t>
            </a:r>
            <a:r>
              <a:rPr lang="en-US" sz="1400" b="1" dirty="0"/>
              <a:t>a Convolutional Neural Network (CNN)</a:t>
            </a:r>
            <a:r>
              <a:rPr lang="en-US" sz="1400" dirty="0"/>
              <a:t> for performing object detection in real-time. CNNs are classifier-based systems that can process input images as structured arrays of data and recognize patterns between them (</a:t>
            </a:r>
            <a:r>
              <a:rPr lang="en-US" sz="1400" u="sng" dirty="0"/>
              <a:t>view the image on the next slide</a:t>
            </a:r>
            <a:r>
              <a:rPr lang="en-US" sz="1400" dirty="0"/>
              <a:t>). This has the advantage of being much faster than other networks and still maintains accuracy. It allows the model to look at the whole image at test time, so its predictions are informed by the global context in the image. All other convolutional neural network algorithms “score” regions based on their similarities to predefined classes. High-scoring regions are noted as positive detections of whatever class they most closely identify with.</a:t>
            </a:r>
          </a:p>
        </p:txBody>
      </p:sp>
    </p:spTree>
    <p:extLst>
      <p:ext uri="{BB962C8B-B14F-4D97-AF65-F5344CB8AC3E}">
        <p14:creationId xmlns:p14="http://schemas.microsoft.com/office/powerpoint/2010/main" val="1694750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15">
            <a:extLst>
              <a:ext uri="{FF2B5EF4-FFF2-40B4-BE49-F238E27FC236}">
                <a16:creationId xmlns:a16="http://schemas.microsoft.com/office/drawing/2014/main" id="{1B6E9D4E-1863-458E-8166-A6E64C865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oup 17">
            <a:extLst>
              <a:ext uri="{FF2B5EF4-FFF2-40B4-BE49-F238E27FC236}">
                <a16:creationId xmlns:a16="http://schemas.microsoft.com/office/drawing/2014/main" id="{DDC08824-D5AF-47B4-A084-327F6A050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14600C65-6FB1-488E-9C66-1F25CC6D36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5" name="Picture 19">
              <a:extLst>
                <a:ext uri="{FF2B5EF4-FFF2-40B4-BE49-F238E27FC236}">
                  <a16:creationId xmlns:a16="http://schemas.microsoft.com/office/drawing/2014/main" id="{0BDFEE4C-E27A-4656-AA45-10C05634655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Rectangle 21">
            <a:extLst>
              <a:ext uri="{FF2B5EF4-FFF2-40B4-BE49-F238E27FC236}">
                <a16:creationId xmlns:a16="http://schemas.microsoft.com/office/drawing/2014/main" id="{F6B9E73A-7DA5-4C84-B395-757FF1941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7E0C0-B4F3-5A53-97C5-1E6679EDCB6D}"/>
              </a:ext>
            </a:extLst>
          </p:cNvPr>
          <p:cNvSpPr>
            <a:spLocks noGrp="1"/>
          </p:cNvSpPr>
          <p:nvPr>
            <p:ph type="title"/>
          </p:nvPr>
        </p:nvSpPr>
        <p:spPr>
          <a:xfrm>
            <a:off x="1143000" y="990599"/>
            <a:ext cx="4953000" cy="1559561"/>
          </a:xfrm>
        </p:spPr>
        <p:txBody>
          <a:bodyPr vert="horz" lIns="91440" tIns="45720" rIns="91440" bIns="45720" rtlCol="0" anchor="ctr">
            <a:normAutofit/>
          </a:bodyPr>
          <a:lstStyle/>
          <a:p>
            <a:r>
              <a:rPr lang="en-US" dirty="0"/>
              <a:t>Algorithms</a:t>
            </a:r>
          </a:p>
        </p:txBody>
      </p:sp>
      <p:pic>
        <p:nvPicPr>
          <p:cNvPr id="9" name="Picture 8" descr="A picture containing diagram&#10;&#10;Description automatically generated">
            <a:extLst>
              <a:ext uri="{FF2B5EF4-FFF2-40B4-BE49-F238E27FC236}">
                <a16:creationId xmlns:a16="http://schemas.microsoft.com/office/drawing/2014/main" id="{8EAFE29F-BC7C-59B4-5AAE-EE61035AD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500" y="4098835"/>
            <a:ext cx="5394960" cy="1294793"/>
          </a:xfrm>
          <a:prstGeom prst="rect">
            <a:avLst/>
          </a:prstGeom>
        </p:spPr>
      </p:pic>
      <p:pic>
        <p:nvPicPr>
          <p:cNvPr id="5" name="Content Placeholder 4" descr="A picture containing chart&#10;&#10;Description automatically generated">
            <a:extLst>
              <a:ext uri="{FF2B5EF4-FFF2-40B4-BE49-F238E27FC236}">
                <a16:creationId xmlns:a16="http://schemas.microsoft.com/office/drawing/2014/main" id="{AE28614C-3715-A8F3-84B4-CAFFA7F8317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67068" y="2268073"/>
            <a:ext cx="9781931" cy="1342746"/>
          </a:xfrm>
          <a:prstGeom prst="rect">
            <a:avLst/>
          </a:prstGeom>
        </p:spPr>
      </p:pic>
    </p:spTree>
    <p:extLst>
      <p:ext uri="{BB962C8B-B14F-4D97-AF65-F5344CB8AC3E}">
        <p14:creationId xmlns:p14="http://schemas.microsoft.com/office/powerpoint/2010/main" val="243236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sz="4800" dirty="0"/>
              <a:t>Diagrams</a:t>
            </a:r>
          </a:p>
        </p:txBody>
      </p:sp>
      <p:pic>
        <p:nvPicPr>
          <p:cNvPr id="6" name="Graphic 5" descr="Visio Diagram">
            <a:extLst>
              <a:ext uri="{FF2B5EF4-FFF2-40B4-BE49-F238E27FC236}">
                <a16:creationId xmlns:a16="http://schemas.microsoft.com/office/drawing/2014/main" id="{6240B392-74CA-0AFD-89E2-4F2B85EA61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905" y="567942"/>
            <a:ext cx="5716862" cy="5716862"/>
          </a:xfrm>
          <a:prstGeom prst="rect">
            <a:avLst/>
          </a:prstGeom>
        </p:spPr>
      </p:pic>
    </p:spTree>
    <p:extLst>
      <p:ext uri="{BB962C8B-B14F-4D97-AF65-F5344CB8AC3E}">
        <p14:creationId xmlns:p14="http://schemas.microsoft.com/office/powerpoint/2010/main" val="419513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458694" y="365760"/>
            <a:ext cx="11299414" cy="1325563"/>
          </a:xfrm>
        </p:spPr>
        <p:txBody>
          <a:bodyPr>
            <a:normAutofit/>
          </a:bodyPr>
          <a:lstStyle/>
          <a:p>
            <a:pPr algn="ctr"/>
            <a:r>
              <a:rPr lang="en-US" dirty="0"/>
              <a:t>Conceptual Architecture Diagram</a:t>
            </a:r>
          </a:p>
        </p:txBody>
      </p:sp>
      <p:pic>
        <p:nvPicPr>
          <p:cNvPr id="4" name="Content Placeholder 3" descr="Graphical user interface, application&#10;&#10;Description automatically generated">
            <a:extLst>
              <a:ext uri="{FF2B5EF4-FFF2-40B4-BE49-F238E27FC236}">
                <a16:creationId xmlns:a16="http://schemas.microsoft.com/office/drawing/2014/main" id="{965A789D-FA5C-5122-E27B-19BCC228E6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2827763" y="1728788"/>
            <a:ext cx="6907907" cy="4763452"/>
          </a:xfrm>
          <a:prstGeom prst="rect">
            <a:avLst/>
          </a:prstGeom>
        </p:spPr>
      </p:pic>
    </p:spTree>
    <p:extLst>
      <p:ext uri="{BB962C8B-B14F-4D97-AF65-F5344CB8AC3E}">
        <p14:creationId xmlns:p14="http://schemas.microsoft.com/office/powerpoint/2010/main" val="1881756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F8A6-ADAD-AFEA-34B2-5D7BBA836590}"/>
              </a:ext>
            </a:extLst>
          </p:cNvPr>
          <p:cNvSpPr>
            <a:spLocks noGrp="1"/>
          </p:cNvSpPr>
          <p:nvPr>
            <p:ph type="title"/>
          </p:nvPr>
        </p:nvSpPr>
        <p:spPr>
          <a:xfrm>
            <a:off x="6262205" y="1020267"/>
            <a:ext cx="4919472" cy="3155419"/>
          </a:xfrm>
        </p:spPr>
        <p:txBody>
          <a:bodyPr vert="horz" lIns="91440" tIns="45720" rIns="91440" bIns="45720" rtlCol="0" anchor="b">
            <a:normAutofit/>
          </a:bodyPr>
          <a:lstStyle/>
          <a:p>
            <a:pPr algn="ctr"/>
            <a:r>
              <a:rPr lang="en-US" sz="6000" b="1" dirty="0"/>
              <a:t>Agenda</a:t>
            </a:r>
          </a:p>
        </p:txBody>
      </p:sp>
      <p:pic>
        <p:nvPicPr>
          <p:cNvPr id="5" name="Graphic 4" descr="Checklist outline">
            <a:extLst>
              <a:ext uri="{FF2B5EF4-FFF2-40B4-BE49-F238E27FC236}">
                <a16:creationId xmlns:a16="http://schemas.microsoft.com/office/drawing/2014/main" id="{1B44B2A4-89C0-393F-7B94-A6B9B24E64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594242" y="1020267"/>
            <a:ext cx="4817466" cy="4817466"/>
          </a:xfrm>
          <a:prstGeom prst="rect">
            <a:avLst/>
          </a:prstGeom>
        </p:spPr>
      </p:pic>
    </p:spTree>
    <p:extLst>
      <p:ext uri="{BB962C8B-B14F-4D97-AF65-F5344CB8AC3E}">
        <p14:creationId xmlns:p14="http://schemas.microsoft.com/office/powerpoint/2010/main" val="123431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078694" y="2514600"/>
            <a:ext cx="3654612" cy="1143000"/>
          </a:xfrm>
        </p:spPr>
        <p:txBody>
          <a:bodyPr vert="horz" lIns="91440" tIns="45720" rIns="91440" bIns="45720" rtlCol="0" anchor="b">
            <a:normAutofit/>
          </a:bodyPr>
          <a:lstStyle/>
          <a:p>
            <a:r>
              <a:rPr lang="en-US" dirty="0"/>
              <a:t>ERD Diagram</a:t>
            </a:r>
          </a:p>
        </p:txBody>
      </p:sp>
      <p:pic>
        <p:nvPicPr>
          <p:cNvPr id="4" name="Content Placeholder 4" descr="A picture containing graphical user interface&#10;&#10;Description automatically generated">
            <a:extLst>
              <a:ext uri="{FF2B5EF4-FFF2-40B4-BE49-F238E27FC236}">
                <a16:creationId xmlns:a16="http://schemas.microsoft.com/office/drawing/2014/main" id="{6A810784-28BF-E0A3-1A6E-75D8F2CBC8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627" y="239101"/>
            <a:ext cx="7415507" cy="6217720"/>
          </a:xfrm>
          <a:prstGeom prst="rect">
            <a:avLst/>
          </a:prstGeom>
          <a:gradFill>
            <a:gsLst>
              <a:gs pos="0">
                <a:schemeClr val="accent1">
                  <a:lumMod val="5000"/>
                  <a:lumOff val="95000"/>
                </a:schemeClr>
              </a:gs>
              <a:gs pos="71000">
                <a:srgbClr val="E0DACC"/>
              </a:gs>
              <a:gs pos="83000">
                <a:srgbClr val="E0DACC"/>
              </a:gs>
              <a:gs pos="100000">
                <a:srgbClr val="E0DACC"/>
              </a:gs>
            </a:gsLst>
            <a:lin ang="5400000" scaled="1"/>
          </a:gradFill>
        </p:spPr>
      </p:pic>
    </p:spTree>
    <p:extLst>
      <p:ext uri="{BB962C8B-B14F-4D97-AF65-F5344CB8AC3E}">
        <p14:creationId xmlns:p14="http://schemas.microsoft.com/office/powerpoint/2010/main" val="1463625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164614" y="1665514"/>
            <a:ext cx="3568692" cy="1992086"/>
          </a:xfrm>
        </p:spPr>
        <p:txBody>
          <a:bodyPr vert="horz" lIns="91440" tIns="45720" rIns="91440" bIns="45720" rtlCol="0" anchor="b">
            <a:normAutofit fontScale="90000"/>
          </a:bodyPr>
          <a:lstStyle/>
          <a:p>
            <a:pPr algn="ctr"/>
            <a:r>
              <a:rPr lang="en-US" dirty="0"/>
              <a:t>User Sequence Diagram</a:t>
            </a:r>
          </a:p>
        </p:txBody>
      </p:sp>
      <p:pic>
        <p:nvPicPr>
          <p:cNvPr id="3" name="Picture 4" descr="Diagram&#10;&#10;Description automatically generated">
            <a:extLst>
              <a:ext uri="{FF2B5EF4-FFF2-40B4-BE49-F238E27FC236}">
                <a16:creationId xmlns:a16="http://schemas.microsoft.com/office/drawing/2014/main" id="{552958D3-0143-028A-179E-489D2D893E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339" y="949115"/>
            <a:ext cx="7988654" cy="4796742"/>
          </a:xfrm>
          <a:prstGeom prst="rect">
            <a:avLst/>
          </a:prstGeom>
          <a:gradFill>
            <a:gsLst>
              <a:gs pos="0">
                <a:schemeClr val="accent1">
                  <a:lumMod val="5000"/>
                  <a:lumOff val="95000"/>
                </a:schemeClr>
              </a:gs>
              <a:gs pos="71000">
                <a:srgbClr val="E0DACC"/>
              </a:gs>
              <a:gs pos="83000">
                <a:srgbClr val="E0DACC"/>
              </a:gs>
              <a:gs pos="100000">
                <a:srgbClr val="E0DACC"/>
              </a:gs>
            </a:gsLst>
            <a:lin ang="5400000" scaled="1"/>
          </a:gradFill>
        </p:spPr>
      </p:pic>
    </p:spTree>
    <p:extLst>
      <p:ext uri="{BB962C8B-B14F-4D97-AF65-F5344CB8AC3E}">
        <p14:creationId xmlns:p14="http://schemas.microsoft.com/office/powerpoint/2010/main" val="1909487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492137" y="2635752"/>
            <a:ext cx="3390068" cy="2129885"/>
          </a:xfrm>
        </p:spPr>
        <p:txBody>
          <a:bodyPr vert="horz" lIns="91440" tIns="45720" rIns="91440" bIns="45720" rtlCol="0" anchor="b">
            <a:normAutofit/>
          </a:bodyPr>
          <a:lstStyle/>
          <a:p>
            <a:pPr algn="ctr"/>
            <a:r>
              <a:rPr lang="en-US" dirty="0"/>
              <a:t>Data Flow Diagram </a:t>
            </a:r>
            <a:br>
              <a:rPr lang="en-US" dirty="0"/>
            </a:br>
            <a:r>
              <a:rPr lang="en-US" dirty="0"/>
              <a:t>Level 0</a:t>
            </a:r>
          </a:p>
        </p:txBody>
      </p:sp>
      <p:pic>
        <p:nvPicPr>
          <p:cNvPr id="4" name="Content Placeholder 4" descr="Diagram&#10;&#10;Description automatically generated">
            <a:extLst>
              <a:ext uri="{FF2B5EF4-FFF2-40B4-BE49-F238E27FC236}">
                <a16:creationId xmlns:a16="http://schemas.microsoft.com/office/drawing/2014/main" id="{FEB9B61B-9F90-93FE-366F-62E4667C9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860" y="358621"/>
            <a:ext cx="7849277" cy="5980402"/>
          </a:xfrm>
          <a:prstGeom prst="rect">
            <a:avLst/>
          </a:prstGeom>
          <a:gradFill>
            <a:gsLst>
              <a:gs pos="0">
                <a:schemeClr val="accent1">
                  <a:lumMod val="5000"/>
                  <a:lumOff val="95000"/>
                </a:schemeClr>
              </a:gs>
              <a:gs pos="71000">
                <a:srgbClr val="E0DACC"/>
              </a:gs>
              <a:gs pos="83000">
                <a:srgbClr val="E0DACC"/>
              </a:gs>
              <a:gs pos="100000">
                <a:srgbClr val="E0DACC"/>
              </a:gs>
            </a:gsLst>
            <a:lin ang="5400000" scaled="1"/>
          </a:gradFill>
        </p:spPr>
      </p:pic>
    </p:spTree>
    <p:extLst>
      <p:ext uri="{BB962C8B-B14F-4D97-AF65-F5344CB8AC3E}">
        <p14:creationId xmlns:p14="http://schemas.microsoft.com/office/powerpoint/2010/main" val="2035833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557E-0EC9-6424-5A40-B31EA5694952}"/>
              </a:ext>
            </a:extLst>
          </p:cNvPr>
          <p:cNvSpPr>
            <a:spLocks noGrp="1"/>
          </p:cNvSpPr>
          <p:nvPr>
            <p:ph type="title"/>
          </p:nvPr>
        </p:nvSpPr>
        <p:spPr>
          <a:xfrm>
            <a:off x="458694" y="139849"/>
            <a:ext cx="10895106" cy="1325563"/>
          </a:xfrm>
        </p:spPr>
        <p:txBody>
          <a:bodyPr/>
          <a:lstStyle/>
          <a:p>
            <a:pPr algn="ctr"/>
            <a:r>
              <a:rPr lang="en-US" dirty="0"/>
              <a:t>Algorithm Network Architecture</a:t>
            </a:r>
          </a:p>
        </p:txBody>
      </p:sp>
      <p:pic>
        <p:nvPicPr>
          <p:cNvPr id="4" name="Content Placeholder 3" descr="Graphical user interface, application&#10;&#10;Description automatically generated">
            <a:extLst>
              <a:ext uri="{FF2B5EF4-FFF2-40B4-BE49-F238E27FC236}">
                <a16:creationId xmlns:a16="http://schemas.microsoft.com/office/drawing/2014/main" id="{00D8737D-D83B-4A1B-294E-7DB80C8E91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1866" y="1352270"/>
            <a:ext cx="6348267" cy="5269062"/>
          </a:xfrm>
          <a:prstGeom prst="rect">
            <a:avLst/>
          </a:prstGeom>
        </p:spPr>
      </p:pic>
    </p:spTree>
    <p:extLst>
      <p:ext uri="{BB962C8B-B14F-4D97-AF65-F5344CB8AC3E}">
        <p14:creationId xmlns:p14="http://schemas.microsoft.com/office/powerpoint/2010/main" val="2215780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Neat empty education desk">
            <a:extLst>
              <a:ext uri="{FF2B5EF4-FFF2-40B4-BE49-F238E27FC236}">
                <a16:creationId xmlns:a16="http://schemas.microsoft.com/office/drawing/2014/main" id="{150FCB34-432A-4D81-2E23-3608F44AF100}"/>
              </a:ext>
            </a:extLst>
          </p:cNvPr>
          <p:cNvPicPr>
            <a:picLocks noGrp="1" noChangeAspect="1"/>
          </p:cNvPicPr>
          <p:nvPr>
            <p:ph idx="1"/>
          </p:nvPr>
        </p:nvPicPr>
        <p:blipFill rotWithShape="1">
          <a:blip r:embed="rId3">
            <a:alphaModFix amt="60000"/>
            <a:extLst>
              <a:ext uri="{28A0092B-C50C-407E-A947-70E740481C1C}">
                <a14:useLocalDpi xmlns:a14="http://schemas.microsoft.com/office/drawing/2010/main" val="0"/>
              </a:ext>
            </a:extLst>
          </a:blip>
          <a:srcRect t="15747"/>
          <a:stretch/>
        </p:blipFill>
        <p:spPr>
          <a:xfrm>
            <a:off x="20" y="10"/>
            <a:ext cx="12191980" cy="6856614"/>
          </a:xfrm>
          <a:prstGeom prst="rect">
            <a:avLst/>
          </a:prstGeom>
        </p:spPr>
      </p:pic>
      <p:sp>
        <p:nvSpPr>
          <p:cNvPr id="2" name="Title 1">
            <a:extLst>
              <a:ext uri="{FF2B5EF4-FFF2-40B4-BE49-F238E27FC236}">
                <a16:creationId xmlns:a16="http://schemas.microsoft.com/office/drawing/2014/main" id="{FFF4828C-A29B-2ADB-20F2-A0DD1BF19C87}"/>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dirty="0">
                <a:solidFill>
                  <a:srgbClr val="FFFFFF"/>
                </a:solidFill>
              </a:rPr>
              <a:t>Sprint 5 Recap</a:t>
            </a:r>
          </a:p>
        </p:txBody>
      </p:sp>
    </p:spTree>
    <p:extLst>
      <p:ext uri="{BB962C8B-B14F-4D97-AF65-F5344CB8AC3E}">
        <p14:creationId xmlns:p14="http://schemas.microsoft.com/office/powerpoint/2010/main" val="3613298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762000" y="286168"/>
            <a:ext cx="10940143" cy="1056085"/>
          </a:xfrm>
        </p:spPr>
        <p:txBody>
          <a:bodyPr vert="horz" lIns="91440" tIns="45720" rIns="91440" bIns="45720" rtlCol="0" anchor="ctr">
            <a:normAutofit/>
          </a:bodyPr>
          <a:lstStyle/>
          <a:p>
            <a:pPr algn="ctr"/>
            <a:r>
              <a:rPr lang="en-US" dirty="0"/>
              <a:t>Object </a:t>
            </a:r>
            <a:r>
              <a:rPr lang="en-US"/>
              <a:t>Detection Algorithm</a:t>
            </a:r>
            <a:endParaRPr lang="en-US" dirty="0"/>
          </a:p>
        </p:txBody>
      </p:sp>
      <p:pic>
        <p:nvPicPr>
          <p:cNvPr id="5" name="Content Placeholder 4">
            <a:extLst>
              <a:ext uri="{FF2B5EF4-FFF2-40B4-BE49-F238E27FC236}">
                <a16:creationId xmlns:a16="http://schemas.microsoft.com/office/drawing/2014/main" id="{B7681253-DB74-838D-7AEC-C781C390948B}"/>
              </a:ext>
            </a:extLst>
          </p:cNvPr>
          <p:cNvPicPr>
            <a:picLocks noGrp="1" noChangeAspect="1"/>
          </p:cNvPicPr>
          <p:nvPr>
            <p:ph idx="1"/>
          </p:nvPr>
        </p:nvPicPr>
        <p:blipFill>
          <a:blip r:embed="rId2"/>
          <a:stretch>
            <a:fillRect/>
          </a:stretch>
        </p:blipFill>
        <p:spPr>
          <a:xfrm>
            <a:off x="1369567" y="1628622"/>
            <a:ext cx="3141835" cy="4724563"/>
          </a:xfrm>
          <a:prstGeom prst="rect">
            <a:avLst/>
          </a:prstGeom>
        </p:spPr>
      </p:pic>
      <p:pic>
        <p:nvPicPr>
          <p:cNvPr id="7" name="Picture 6">
            <a:extLst>
              <a:ext uri="{FF2B5EF4-FFF2-40B4-BE49-F238E27FC236}">
                <a16:creationId xmlns:a16="http://schemas.microsoft.com/office/drawing/2014/main" id="{8809F0F8-66A2-14F8-4A7C-DE548A4E44E5}"/>
              </a:ext>
            </a:extLst>
          </p:cNvPr>
          <p:cNvPicPr>
            <a:picLocks noChangeAspect="1"/>
          </p:cNvPicPr>
          <p:nvPr/>
        </p:nvPicPr>
        <p:blipFill>
          <a:blip r:embed="rId3"/>
          <a:stretch>
            <a:fillRect/>
          </a:stretch>
        </p:blipFill>
        <p:spPr>
          <a:xfrm>
            <a:off x="5429817" y="1628421"/>
            <a:ext cx="5961848" cy="4724764"/>
          </a:xfrm>
          <a:prstGeom prst="rect">
            <a:avLst/>
          </a:prstGeom>
        </p:spPr>
      </p:pic>
    </p:spTree>
    <p:extLst>
      <p:ext uri="{BB962C8B-B14F-4D97-AF65-F5344CB8AC3E}">
        <p14:creationId xmlns:p14="http://schemas.microsoft.com/office/powerpoint/2010/main" val="3720610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9631-DB83-3AD7-505D-7FB2C8E34E8D}"/>
              </a:ext>
            </a:extLst>
          </p:cNvPr>
          <p:cNvSpPr>
            <a:spLocks noGrp="1"/>
          </p:cNvSpPr>
          <p:nvPr>
            <p:ph type="title"/>
          </p:nvPr>
        </p:nvSpPr>
        <p:spPr/>
        <p:txBody>
          <a:bodyPr vert="horz" lIns="91440" tIns="45720" rIns="91440" bIns="45720" rtlCol="0" anchor="ctr">
            <a:normAutofit/>
          </a:bodyPr>
          <a:lstStyle/>
          <a:p>
            <a:pPr algn="ctr"/>
            <a:r>
              <a:rPr lang="en-US" sz="4800" b="1" dirty="0"/>
              <a:t>Sprint 5 Vs Sprint 6</a:t>
            </a:r>
          </a:p>
        </p:txBody>
      </p:sp>
      <p:sp>
        <p:nvSpPr>
          <p:cNvPr id="5" name="Text Placeholder 4">
            <a:extLst>
              <a:ext uri="{FF2B5EF4-FFF2-40B4-BE49-F238E27FC236}">
                <a16:creationId xmlns:a16="http://schemas.microsoft.com/office/drawing/2014/main" id="{5B72CF94-D662-3EC1-C940-9FA3F5A8CC6B}"/>
              </a:ext>
            </a:extLst>
          </p:cNvPr>
          <p:cNvSpPr>
            <a:spLocks noGrp="1"/>
          </p:cNvSpPr>
          <p:nvPr>
            <p:ph type="body" idx="1"/>
          </p:nvPr>
        </p:nvSpPr>
        <p:spPr>
          <a:ln>
            <a:solidFill>
              <a:schemeClr val="tx1"/>
            </a:solidFill>
          </a:ln>
        </p:spPr>
        <p:txBody>
          <a:bodyPr>
            <a:normAutofit/>
          </a:bodyPr>
          <a:lstStyle/>
          <a:p>
            <a:pPr algn="ctr"/>
            <a:r>
              <a:rPr lang="en-US" sz="3200" b="1" dirty="0">
                <a:latin typeface="Arial" panose="020B0604020202020204" pitchFamily="34" charset="0"/>
                <a:cs typeface="Arial" panose="020B0604020202020204" pitchFamily="34" charset="0"/>
              </a:rPr>
              <a:t>Sprint 5</a:t>
            </a:r>
          </a:p>
        </p:txBody>
      </p:sp>
      <p:sp>
        <p:nvSpPr>
          <p:cNvPr id="3" name="Content Placeholder 2">
            <a:extLst>
              <a:ext uri="{FF2B5EF4-FFF2-40B4-BE49-F238E27FC236}">
                <a16:creationId xmlns:a16="http://schemas.microsoft.com/office/drawing/2014/main" id="{84DFBB10-F887-3AF1-1450-3A182A1D3786}"/>
              </a:ext>
            </a:extLst>
          </p:cNvPr>
          <p:cNvSpPr>
            <a:spLocks noGrp="1"/>
          </p:cNvSpPr>
          <p:nvPr>
            <p:ph sz="half" idx="2"/>
          </p:nvPr>
        </p:nvSpPr>
        <p:spPr>
          <a:ln>
            <a:solidFill>
              <a:schemeClr val="tx1"/>
            </a:solidFill>
          </a:ln>
        </p:spPr>
        <p:txBody>
          <a:bodyPr>
            <a:normAutofit/>
          </a:bodyPr>
          <a:lstStyle/>
          <a:p>
            <a:r>
              <a:rPr lang="en-US" sz="2400" dirty="0"/>
              <a:t>Initial implementation of the object detection algorithm</a:t>
            </a:r>
          </a:p>
          <a:p>
            <a:r>
              <a:rPr lang="en-US" sz="2400" dirty="0"/>
              <a:t>New Backend Libraries</a:t>
            </a:r>
          </a:p>
          <a:p>
            <a:r>
              <a:rPr lang="en-US" sz="2400" dirty="0"/>
              <a:t>Designed an Object Detection Network Architecture and worked on an Algorithm Diagram</a:t>
            </a:r>
          </a:p>
        </p:txBody>
      </p:sp>
      <p:sp>
        <p:nvSpPr>
          <p:cNvPr id="6" name="Text Placeholder 5">
            <a:extLst>
              <a:ext uri="{FF2B5EF4-FFF2-40B4-BE49-F238E27FC236}">
                <a16:creationId xmlns:a16="http://schemas.microsoft.com/office/drawing/2014/main" id="{42F7EB3D-E1B2-8783-1AAF-CFBA35479770}"/>
              </a:ext>
            </a:extLst>
          </p:cNvPr>
          <p:cNvSpPr>
            <a:spLocks noGrp="1"/>
          </p:cNvSpPr>
          <p:nvPr>
            <p:ph type="body" sz="quarter" idx="3"/>
          </p:nvPr>
        </p:nvSpPr>
        <p:spPr>
          <a:ln>
            <a:solidFill>
              <a:schemeClr val="tx1"/>
            </a:solidFill>
          </a:ln>
        </p:spPr>
        <p:txBody>
          <a:bodyPr/>
          <a:lstStyle/>
          <a:p>
            <a:pPr algn="ctr"/>
            <a:r>
              <a:rPr lang="en-US" sz="3200" b="1" dirty="0">
                <a:latin typeface="Arial" panose="020B0604020202020204" pitchFamily="34" charset="0"/>
                <a:cs typeface="Arial" panose="020B0604020202020204" pitchFamily="34" charset="0"/>
              </a:rPr>
              <a:t>Sprint 6</a:t>
            </a:r>
            <a:endParaRPr lang="en-US" b="1"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B674CAFC-02AA-0CE0-B662-667FFAE0D45F}"/>
              </a:ext>
            </a:extLst>
          </p:cNvPr>
          <p:cNvSpPr>
            <a:spLocks noGrp="1"/>
          </p:cNvSpPr>
          <p:nvPr>
            <p:ph sz="quarter" idx="4"/>
          </p:nvPr>
        </p:nvSpPr>
        <p:spPr>
          <a:ln>
            <a:solidFill>
              <a:schemeClr val="tx1"/>
            </a:solidFill>
          </a:ln>
        </p:spPr>
        <p:txBody>
          <a:bodyPr>
            <a:normAutofit/>
          </a:bodyPr>
          <a:lstStyle/>
          <a:p>
            <a:r>
              <a:rPr lang="en-US" dirty="0"/>
              <a:t>Forgot Username</a:t>
            </a:r>
          </a:p>
          <a:p>
            <a:r>
              <a:rPr lang="en-US" dirty="0"/>
              <a:t>Forgot Password</a:t>
            </a:r>
          </a:p>
          <a:p>
            <a:r>
              <a:rPr lang="en-US" dirty="0"/>
              <a:t>Search Bar</a:t>
            </a:r>
          </a:p>
          <a:p>
            <a:r>
              <a:rPr lang="en-US" dirty="0"/>
              <a:t>Email Customer Service</a:t>
            </a:r>
          </a:p>
        </p:txBody>
      </p:sp>
    </p:spTree>
    <p:extLst>
      <p:ext uri="{BB962C8B-B14F-4D97-AF65-F5344CB8AC3E}">
        <p14:creationId xmlns:p14="http://schemas.microsoft.com/office/powerpoint/2010/main" val="312140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2003-E456-3718-1023-315FDF33DB68}"/>
              </a:ext>
            </a:extLst>
          </p:cNvPr>
          <p:cNvSpPr>
            <a:spLocks noGrp="1"/>
          </p:cNvSpPr>
          <p:nvPr>
            <p:ph type="title"/>
          </p:nvPr>
        </p:nvSpPr>
        <p:spPr>
          <a:xfrm>
            <a:off x="458694" y="260013"/>
            <a:ext cx="10895106" cy="762000"/>
          </a:xfrm>
        </p:spPr>
        <p:txBody>
          <a:bodyPr/>
          <a:lstStyle/>
          <a:p>
            <a:pPr algn="ctr"/>
            <a:r>
              <a:rPr lang="en-US" dirty="0"/>
              <a:t>Product Backlog</a:t>
            </a:r>
          </a:p>
        </p:txBody>
      </p:sp>
      <p:graphicFrame>
        <p:nvGraphicFramePr>
          <p:cNvPr id="5" name="Table 5">
            <a:extLst>
              <a:ext uri="{FF2B5EF4-FFF2-40B4-BE49-F238E27FC236}">
                <a16:creationId xmlns:a16="http://schemas.microsoft.com/office/drawing/2014/main" id="{AB0DD5DF-2DCB-2C77-A3DC-743804EB2051}"/>
              </a:ext>
            </a:extLst>
          </p:cNvPr>
          <p:cNvGraphicFramePr>
            <a:graphicFrameLocks noGrp="1"/>
          </p:cNvGraphicFramePr>
          <p:nvPr>
            <p:extLst>
              <p:ext uri="{D42A27DB-BD31-4B8C-83A1-F6EECF244321}">
                <p14:modId xmlns:p14="http://schemas.microsoft.com/office/powerpoint/2010/main" val="1049829472"/>
              </p:ext>
            </p:extLst>
          </p:nvPr>
        </p:nvGraphicFramePr>
        <p:xfrm>
          <a:off x="458694" y="1324947"/>
          <a:ext cx="11274612" cy="4511040"/>
        </p:xfrm>
        <a:graphic>
          <a:graphicData uri="http://schemas.openxmlformats.org/drawingml/2006/table">
            <a:tbl>
              <a:tblPr firstRow="1" bandRow="1">
                <a:tableStyleId>{5C22544A-7EE6-4342-B048-85BDC9FD1C3A}</a:tableStyleId>
              </a:tblPr>
              <a:tblGrid>
                <a:gridCol w="1406004">
                  <a:extLst>
                    <a:ext uri="{9D8B030D-6E8A-4147-A177-3AD203B41FA5}">
                      <a16:colId xmlns:a16="http://schemas.microsoft.com/office/drawing/2014/main" val="1690232298"/>
                    </a:ext>
                  </a:extLst>
                </a:gridCol>
                <a:gridCol w="1855980">
                  <a:extLst>
                    <a:ext uri="{9D8B030D-6E8A-4147-A177-3AD203B41FA5}">
                      <a16:colId xmlns:a16="http://schemas.microsoft.com/office/drawing/2014/main" val="1316695308"/>
                    </a:ext>
                  </a:extLst>
                </a:gridCol>
                <a:gridCol w="8012628">
                  <a:extLst>
                    <a:ext uri="{9D8B030D-6E8A-4147-A177-3AD203B41FA5}">
                      <a16:colId xmlns:a16="http://schemas.microsoft.com/office/drawing/2014/main" val="4195898452"/>
                    </a:ext>
                  </a:extLst>
                </a:gridCol>
              </a:tblGrid>
              <a:tr h="303362">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extLst>
                  <a:ext uri="{0D108BD9-81ED-4DB2-BD59-A6C34878D82A}">
                    <a16:rowId xmlns:a16="http://schemas.microsoft.com/office/drawing/2014/main" val="834583057"/>
                  </a:ext>
                </a:extLst>
              </a:tr>
              <a:tr h="429763">
                <a:tc>
                  <a:txBody>
                    <a:bodyPr/>
                    <a:lstStyle/>
                    <a:p>
                      <a:pPr algn="l" rtl="0" fontAlgn="b"/>
                      <a:r>
                        <a:rPr lang="en-US" sz="1400" dirty="0">
                          <a:effectLst/>
                        </a:rPr>
                        <a:t>Story</a:t>
                      </a:r>
                    </a:p>
                  </a:txBody>
                  <a:tcPr anchor="b"/>
                </a:tc>
                <a:tc>
                  <a:txBody>
                    <a:bodyPr/>
                    <a:lstStyle/>
                    <a:p>
                      <a:pPr algn="l" rtl="0" fontAlgn="b"/>
                      <a:r>
                        <a:rPr lang="en-US" sz="1400" u="sng" dirty="0">
                          <a:solidFill>
                            <a:srgbClr val="1155CC"/>
                          </a:solidFill>
                          <a:effectLst/>
                          <a:hlinkClick r:id="rId2"/>
                        </a:rPr>
                        <a:t>DCS-35</a:t>
                      </a:r>
                      <a:endParaRPr lang="en-US" sz="1400" u="sng" dirty="0">
                        <a:solidFill>
                          <a:srgbClr val="1155CC"/>
                        </a:solidFill>
                        <a:effectLst/>
                      </a:endParaRPr>
                    </a:p>
                  </a:txBody>
                  <a:tcPr anchor="b"/>
                </a:tc>
                <a:tc>
                  <a:txBody>
                    <a:bodyPr/>
                    <a:lstStyle/>
                    <a:p>
                      <a:pPr algn="l" rtl="0" fontAlgn="b"/>
                      <a:r>
                        <a:rPr lang="en-US" sz="1400" dirty="0">
                          <a:effectLst/>
                        </a:rPr>
                        <a:t>As a customer, I want to be able to add multiple address So that I can use them to schedule a service for my office.</a:t>
                      </a:r>
                    </a:p>
                  </a:txBody>
                  <a:tcPr anchor="b"/>
                </a:tc>
                <a:extLst>
                  <a:ext uri="{0D108BD9-81ED-4DB2-BD59-A6C34878D82A}">
                    <a16:rowId xmlns:a16="http://schemas.microsoft.com/office/drawing/2014/main" val="1066663042"/>
                  </a:ext>
                </a:extLst>
              </a:tr>
              <a:tr h="429763">
                <a:tc>
                  <a:txBody>
                    <a:bodyPr/>
                    <a:lstStyle/>
                    <a:p>
                      <a:pPr algn="l" rtl="0" fontAlgn="b"/>
                      <a:r>
                        <a:rPr lang="en-US" sz="1400" dirty="0">
                          <a:effectLst/>
                        </a:rPr>
                        <a:t>Story</a:t>
                      </a:r>
                    </a:p>
                  </a:txBody>
                  <a:tcPr anchor="b"/>
                </a:tc>
                <a:tc>
                  <a:txBody>
                    <a:bodyPr/>
                    <a:lstStyle/>
                    <a:p>
                      <a:pPr algn="l" rtl="0" fontAlgn="b"/>
                      <a:r>
                        <a:rPr lang="en-US" sz="1400" u="sng" dirty="0">
                          <a:solidFill>
                            <a:srgbClr val="1155CC"/>
                          </a:solidFill>
                          <a:effectLst/>
                          <a:hlinkClick r:id="rId3"/>
                        </a:rPr>
                        <a:t>DCS-38</a:t>
                      </a:r>
                      <a:endParaRPr lang="en-US" sz="1400" u="sng" dirty="0">
                        <a:solidFill>
                          <a:srgbClr val="1155CC"/>
                        </a:solidFill>
                        <a:effectLst/>
                      </a:endParaRPr>
                    </a:p>
                  </a:txBody>
                  <a:tcPr anchor="b"/>
                </a:tc>
                <a:tc>
                  <a:txBody>
                    <a:bodyPr/>
                    <a:lstStyle/>
                    <a:p>
                      <a:pPr algn="l" rtl="0" fontAlgn="b"/>
                      <a:r>
                        <a:rPr lang="en-US" sz="1400" dirty="0">
                          <a:effectLst/>
                        </a:rPr>
                        <a:t>As a customer, I want to able to search on the webpage, So that I can find the necessary information</a:t>
                      </a:r>
                    </a:p>
                  </a:txBody>
                  <a:tcPr anchor="b"/>
                </a:tc>
                <a:extLst>
                  <a:ext uri="{0D108BD9-81ED-4DB2-BD59-A6C34878D82A}">
                    <a16:rowId xmlns:a16="http://schemas.microsoft.com/office/drawing/2014/main" val="3763112881"/>
                  </a:ext>
                </a:extLst>
              </a:tr>
              <a:tr h="429763">
                <a:tc>
                  <a:txBody>
                    <a:bodyPr/>
                    <a:lstStyle/>
                    <a:p>
                      <a:pPr algn="l" rtl="0" fontAlgn="b"/>
                      <a:r>
                        <a:rPr lang="en-US" sz="1400" dirty="0">
                          <a:effectLst/>
                        </a:rPr>
                        <a:t>Story</a:t>
                      </a:r>
                    </a:p>
                  </a:txBody>
                  <a:tcPr anchor="b"/>
                </a:tc>
                <a:tc>
                  <a:txBody>
                    <a:bodyPr/>
                    <a:lstStyle/>
                    <a:p>
                      <a:pPr algn="l" rtl="0" fontAlgn="b"/>
                      <a:r>
                        <a:rPr lang="en-US" sz="1400" u="sng" dirty="0">
                          <a:solidFill>
                            <a:srgbClr val="1155CC"/>
                          </a:solidFill>
                          <a:effectLst/>
                          <a:hlinkClick r:id="rId4"/>
                        </a:rPr>
                        <a:t>DCS-67</a:t>
                      </a:r>
                      <a:endParaRPr lang="en-US" sz="1400" u="sng" dirty="0">
                        <a:solidFill>
                          <a:srgbClr val="1155CC"/>
                        </a:solidFill>
                        <a:effectLst/>
                      </a:endParaRPr>
                    </a:p>
                  </a:txBody>
                  <a:tcPr anchor="b"/>
                </a:tc>
                <a:tc>
                  <a:txBody>
                    <a:bodyPr/>
                    <a:lstStyle/>
                    <a:p>
                      <a:pPr algn="l"/>
                      <a:r>
                        <a:rPr lang="en-US" sz="1400" b="0" i="0" kern="1200" dirty="0">
                          <a:solidFill>
                            <a:schemeClr val="dk1"/>
                          </a:solidFill>
                          <a:effectLst/>
                          <a:latin typeface="+mn-lt"/>
                          <a:ea typeface="+mn-ea"/>
                          <a:cs typeface="+mn-cs"/>
                        </a:rPr>
                        <a:t>As a customer, I want to access my order/service history So that I can find all the details(date, charges, technician) of my past services in one place.</a:t>
                      </a:r>
                    </a:p>
                  </a:txBody>
                  <a:tcPr anchor="b"/>
                </a:tc>
                <a:extLst>
                  <a:ext uri="{0D108BD9-81ED-4DB2-BD59-A6C34878D82A}">
                    <a16:rowId xmlns:a16="http://schemas.microsoft.com/office/drawing/2014/main" val="979768211"/>
                  </a:ext>
                </a:extLst>
              </a:tr>
              <a:tr h="429763">
                <a:tc>
                  <a:txBody>
                    <a:bodyPr/>
                    <a:lstStyle/>
                    <a:p>
                      <a:pPr algn="l" rtl="0" fontAlgn="b"/>
                      <a:r>
                        <a:rPr lang="en-US" sz="1400" dirty="0">
                          <a:effectLst/>
                        </a:rPr>
                        <a:t>Story</a:t>
                      </a:r>
                    </a:p>
                  </a:txBody>
                  <a:tcPr anchor="b"/>
                </a:tc>
                <a:tc>
                  <a:txBody>
                    <a:bodyPr/>
                    <a:lstStyle/>
                    <a:p>
                      <a:pPr algn="l" rtl="0" fontAlgn="b"/>
                      <a:r>
                        <a:rPr lang="en-US" sz="1400" u="sng" dirty="0">
                          <a:solidFill>
                            <a:srgbClr val="1155CC"/>
                          </a:solidFill>
                          <a:effectLst/>
                          <a:hlinkClick r:id="rId5"/>
                        </a:rPr>
                        <a:t>DCS-68</a:t>
                      </a:r>
                      <a:endParaRPr lang="en-US" sz="1400" u="sng" dirty="0">
                        <a:solidFill>
                          <a:srgbClr val="1155CC"/>
                        </a:solidFill>
                        <a:effectLst/>
                      </a:endParaRPr>
                    </a:p>
                  </a:txBody>
                  <a:tcPr anchor="b"/>
                </a:tc>
                <a:tc>
                  <a:txBody>
                    <a:bodyPr/>
                    <a:lstStyle/>
                    <a:p>
                      <a:pPr algn="l" rtl="0" fontAlgn="b"/>
                      <a:r>
                        <a:rPr lang="en-US" sz="1400" dirty="0">
                          <a:effectLst/>
                        </a:rPr>
                        <a:t>As a customer, I want to be able to upload a picture So that I can be redirected or suggested to the relevant service page in the app.</a:t>
                      </a:r>
                    </a:p>
                  </a:txBody>
                  <a:tcPr anchor="b"/>
                </a:tc>
                <a:extLst>
                  <a:ext uri="{0D108BD9-81ED-4DB2-BD59-A6C34878D82A}">
                    <a16:rowId xmlns:a16="http://schemas.microsoft.com/office/drawing/2014/main" val="2980818448"/>
                  </a:ext>
                </a:extLst>
              </a:tr>
              <a:tr h="429763">
                <a:tc>
                  <a:txBody>
                    <a:bodyPr/>
                    <a:lstStyle/>
                    <a:p>
                      <a:pPr algn="l" rtl="0" fontAlgn="b"/>
                      <a:r>
                        <a:rPr lang="en-US" sz="1400" dirty="0">
                          <a:effectLst/>
                        </a:rPr>
                        <a:t>Story</a:t>
                      </a:r>
                    </a:p>
                  </a:txBody>
                  <a:tcPr anchor="b"/>
                </a:tc>
                <a:tc>
                  <a:txBody>
                    <a:bodyPr/>
                    <a:lstStyle/>
                    <a:p>
                      <a:pPr algn="l" rtl="0" fontAlgn="b"/>
                      <a:r>
                        <a:rPr lang="en-US" sz="1400" u="sng" dirty="0">
                          <a:solidFill>
                            <a:srgbClr val="1155CC"/>
                          </a:solidFill>
                          <a:effectLst/>
                          <a:hlinkClick r:id="rId6"/>
                        </a:rPr>
                        <a:t>DCS-69</a:t>
                      </a:r>
                      <a:endParaRPr lang="en-US" sz="1400" u="sng" dirty="0">
                        <a:solidFill>
                          <a:srgbClr val="1155CC"/>
                        </a:solidFill>
                        <a:effectLst/>
                      </a:endParaRPr>
                    </a:p>
                  </a:txBody>
                  <a:tcPr anchor="b"/>
                </a:tc>
                <a:tc>
                  <a:txBody>
                    <a:bodyPr/>
                    <a:lstStyle/>
                    <a:p>
                      <a:pPr algn="l" rtl="0" fontAlgn="b"/>
                      <a:r>
                        <a:rPr lang="en-US" sz="1400" dirty="0">
                          <a:effectLst/>
                        </a:rPr>
                        <a:t>As a signed-in customer I want to be able to see blog post So that I can get more information about the services, and website/app.</a:t>
                      </a:r>
                    </a:p>
                  </a:txBody>
                  <a:tcPr anchor="b"/>
                </a:tc>
                <a:extLst>
                  <a:ext uri="{0D108BD9-81ED-4DB2-BD59-A6C34878D82A}">
                    <a16:rowId xmlns:a16="http://schemas.microsoft.com/office/drawing/2014/main" val="1803995814"/>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7"/>
                        </a:rPr>
                        <a:t>DCS-45</a:t>
                      </a:r>
                      <a:endParaRPr lang="en-US" sz="1400" dirty="0"/>
                    </a:p>
                  </a:txBody>
                  <a:tcPr anchor="b"/>
                </a:tc>
                <a:tc>
                  <a:txBody>
                    <a:bodyPr/>
                    <a:lstStyle/>
                    <a:p>
                      <a:pPr algn="l"/>
                      <a:r>
                        <a:rPr lang="en-US" sz="1400" b="0" i="0" kern="1200" dirty="0">
                          <a:solidFill>
                            <a:schemeClr val="dk1"/>
                          </a:solidFill>
                          <a:effectLst/>
                          <a:latin typeface="+mn-lt"/>
                          <a:ea typeface="+mn-ea"/>
                          <a:cs typeface="+mn-cs"/>
                        </a:rPr>
                        <a:t>As a customer I want to browse all the professional home services provided. So that I have a list to select the service I want.</a:t>
                      </a:r>
                      <a:endParaRPr lang="en-US" sz="1400" dirty="0"/>
                    </a:p>
                  </a:txBody>
                  <a:tcPr anchor="b"/>
                </a:tc>
                <a:extLst>
                  <a:ext uri="{0D108BD9-81ED-4DB2-BD59-A6C34878D82A}">
                    <a16:rowId xmlns:a16="http://schemas.microsoft.com/office/drawing/2014/main" val="4234940836"/>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8"/>
                        </a:rPr>
                        <a:t>DCS-41</a:t>
                      </a:r>
                      <a:endParaRPr lang="en-US" sz="1400" dirty="0"/>
                    </a:p>
                  </a:txBody>
                  <a:tcPr anchor="b"/>
                </a:tc>
                <a:tc>
                  <a:txBody>
                    <a:bodyPr/>
                    <a:lstStyle/>
                    <a:p>
                      <a:pPr algn="l"/>
                      <a:r>
                        <a:rPr lang="en-US" sz="1400" b="0" i="0" kern="1200" dirty="0">
                          <a:solidFill>
                            <a:schemeClr val="dk1"/>
                          </a:solidFill>
                          <a:effectLst/>
                          <a:latin typeface="+mn-lt"/>
                          <a:ea typeface="+mn-ea"/>
                          <a:cs typeface="+mn-cs"/>
                        </a:rPr>
                        <a:t>As a customer I want to able to submit feedback So that the website owners can consider my opinion or concern during future website updates</a:t>
                      </a:r>
                      <a:endParaRPr lang="en-US" sz="1400" dirty="0"/>
                    </a:p>
                  </a:txBody>
                  <a:tcPr anchor="b"/>
                </a:tc>
                <a:extLst>
                  <a:ext uri="{0D108BD9-81ED-4DB2-BD59-A6C34878D82A}">
                    <a16:rowId xmlns:a16="http://schemas.microsoft.com/office/drawing/2014/main" val="2766205384"/>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9"/>
                        </a:rPr>
                        <a:t>DCS-40</a:t>
                      </a:r>
                      <a:endParaRPr lang="en-US" sz="1400" dirty="0"/>
                    </a:p>
                  </a:txBody>
                  <a:tcPr anchor="b"/>
                </a:tc>
                <a:tc>
                  <a:txBody>
                    <a:bodyPr/>
                    <a:lstStyle/>
                    <a:p>
                      <a:pPr algn="l"/>
                      <a:r>
                        <a:rPr lang="en-US" sz="1400" b="0" i="0" kern="1200" dirty="0">
                          <a:solidFill>
                            <a:schemeClr val="dk1"/>
                          </a:solidFill>
                          <a:effectLst/>
                          <a:latin typeface="+mn-lt"/>
                          <a:ea typeface="+mn-ea"/>
                          <a:cs typeface="+mn-cs"/>
                        </a:rPr>
                        <a:t>As a customer, I want to be able to access quick services near me So that I will be able to book an urgent situation at my house.</a:t>
                      </a:r>
                      <a:endParaRPr lang="en-US" sz="1400" dirty="0"/>
                    </a:p>
                  </a:txBody>
                  <a:tcPr anchor="b"/>
                </a:tc>
                <a:extLst>
                  <a:ext uri="{0D108BD9-81ED-4DB2-BD59-A6C34878D82A}">
                    <a16:rowId xmlns:a16="http://schemas.microsoft.com/office/drawing/2014/main" val="1147311369"/>
                  </a:ext>
                </a:extLst>
              </a:tr>
            </a:tbl>
          </a:graphicData>
        </a:graphic>
      </p:graphicFrame>
    </p:spTree>
    <p:extLst>
      <p:ext uri="{BB962C8B-B14F-4D97-AF65-F5344CB8AC3E}">
        <p14:creationId xmlns:p14="http://schemas.microsoft.com/office/powerpoint/2010/main" val="2875755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2003-E456-3718-1023-315FDF33DB68}"/>
              </a:ext>
            </a:extLst>
          </p:cNvPr>
          <p:cNvSpPr>
            <a:spLocks noGrp="1"/>
          </p:cNvSpPr>
          <p:nvPr>
            <p:ph type="title"/>
          </p:nvPr>
        </p:nvSpPr>
        <p:spPr>
          <a:xfrm>
            <a:off x="648447" y="478972"/>
            <a:ext cx="10895106" cy="762000"/>
          </a:xfrm>
        </p:spPr>
        <p:txBody>
          <a:bodyPr/>
          <a:lstStyle/>
          <a:p>
            <a:pPr algn="ctr"/>
            <a:r>
              <a:rPr lang="en-US" dirty="0"/>
              <a:t>Product Backlog</a:t>
            </a:r>
          </a:p>
        </p:txBody>
      </p:sp>
      <p:graphicFrame>
        <p:nvGraphicFramePr>
          <p:cNvPr id="5" name="Table 5">
            <a:extLst>
              <a:ext uri="{FF2B5EF4-FFF2-40B4-BE49-F238E27FC236}">
                <a16:creationId xmlns:a16="http://schemas.microsoft.com/office/drawing/2014/main" id="{AB0DD5DF-2DCB-2C77-A3DC-743804EB2051}"/>
              </a:ext>
            </a:extLst>
          </p:cNvPr>
          <p:cNvGraphicFramePr>
            <a:graphicFrameLocks noGrp="1"/>
          </p:cNvGraphicFramePr>
          <p:nvPr>
            <p:extLst>
              <p:ext uri="{D42A27DB-BD31-4B8C-83A1-F6EECF244321}">
                <p14:modId xmlns:p14="http://schemas.microsoft.com/office/powerpoint/2010/main" val="3943712731"/>
              </p:ext>
            </p:extLst>
          </p:nvPr>
        </p:nvGraphicFramePr>
        <p:xfrm>
          <a:off x="458694" y="1782147"/>
          <a:ext cx="11274612" cy="3169920"/>
        </p:xfrm>
        <a:graphic>
          <a:graphicData uri="http://schemas.openxmlformats.org/drawingml/2006/table">
            <a:tbl>
              <a:tblPr firstRow="1" bandRow="1">
                <a:tableStyleId>{5C22544A-7EE6-4342-B048-85BDC9FD1C3A}</a:tableStyleId>
              </a:tblPr>
              <a:tblGrid>
                <a:gridCol w="1406004">
                  <a:extLst>
                    <a:ext uri="{9D8B030D-6E8A-4147-A177-3AD203B41FA5}">
                      <a16:colId xmlns:a16="http://schemas.microsoft.com/office/drawing/2014/main" val="1690232298"/>
                    </a:ext>
                  </a:extLst>
                </a:gridCol>
                <a:gridCol w="1855980">
                  <a:extLst>
                    <a:ext uri="{9D8B030D-6E8A-4147-A177-3AD203B41FA5}">
                      <a16:colId xmlns:a16="http://schemas.microsoft.com/office/drawing/2014/main" val="1316695308"/>
                    </a:ext>
                  </a:extLst>
                </a:gridCol>
                <a:gridCol w="8012628">
                  <a:extLst>
                    <a:ext uri="{9D8B030D-6E8A-4147-A177-3AD203B41FA5}">
                      <a16:colId xmlns:a16="http://schemas.microsoft.com/office/drawing/2014/main" val="4195898452"/>
                    </a:ext>
                  </a:extLst>
                </a:gridCol>
              </a:tblGrid>
              <a:tr h="303362">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extLst>
                  <a:ext uri="{0D108BD9-81ED-4DB2-BD59-A6C34878D82A}">
                    <a16:rowId xmlns:a16="http://schemas.microsoft.com/office/drawing/2014/main" val="834583057"/>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2"/>
                        </a:rPr>
                        <a:t>DCS-39</a:t>
                      </a:r>
                      <a:endParaRPr lang="en-US" sz="1400" dirty="0"/>
                    </a:p>
                  </a:txBody>
                  <a:tcPr anchor="b"/>
                </a:tc>
                <a:tc>
                  <a:txBody>
                    <a:bodyPr/>
                    <a:lstStyle/>
                    <a:p>
                      <a:pPr algn="l"/>
                      <a:r>
                        <a:rPr lang="en-US" sz="1400" dirty="0"/>
                        <a:t>As a customer I want to be access the services according to categories such as water, furniture, beauty, </a:t>
                      </a:r>
                      <a:r>
                        <a:rPr lang="en-US" sz="1400" dirty="0" err="1"/>
                        <a:t>etc</a:t>
                      </a:r>
                      <a:r>
                        <a:rPr lang="en-US" sz="1400" dirty="0"/>
                        <a:t> So that I will be able to access the see the services available and who the professionals are</a:t>
                      </a:r>
                    </a:p>
                  </a:txBody>
                  <a:tcPr anchor="b"/>
                </a:tc>
                <a:extLst>
                  <a:ext uri="{0D108BD9-81ED-4DB2-BD59-A6C34878D82A}">
                    <a16:rowId xmlns:a16="http://schemas.microsoft.com/office/drawing/2014/main" val="3353881267"/>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3"/>
                        </a:rPr>
                        <a:t>DCS-38</a:t>
                      </a:r>
                      <a:endParaRPr lang="en-US" sz="1400" dirty="0"/>
                    </a:p>
                  </a:txBody>
                  <a:tcPr anchor="b"/>
                </a:tc>
                <a:tc>
                  <a:txBody>
                    <a:bodyPr/>
                    <a:lstStyle/>
                    <a:p>
                      <a:pPr algn="l"/>
                      <a:r>
                        <a:rPr lang="en-US" sz="1400" b="0" i="0" kern="1200" dirty="0">
                          <a:solidFill>
                            <a:schemeClr val="dk1"/>
                          </a:solidFill>
                          <a:effectLst/>
                          <a:latin typeface="+mn-lt"/>
                          <a:ea typeface="+mn-ea"/>
                          <a:cs typeface="+mn-cs"/>
                        </a:rPr>
                        <a:t>As a customer I want to be directly able to contact the technician via call/text So that I will be able to have a better service</a:t>
                      </a:r>
                      <a:endParaRPr lang="en-US" sz="1400" dirty="0"/>
                    </a:p>
                  </a:txBody>
                  <a:tcPr anchor="b"/>
                </a:tc>
                <a:extLst>
                  <a:ext uri="{0D108BD9-81ED-4DB2-BD59-A6C34878D82A}">
                    <a16:rowId xmlns:a16="http://schemas.microsoft.com/office/drawing/2014/main" val="1066663042"/>
                  </a:ext>
                </a:extLst>
              </a:tr>
              <a:tr h="429763">
                <a:tc>
                  <a:txBody>
                    <a:bodyPr/>
                    <a:lstStyle/>
                    <a:p>
                      <a:pPr algn="l"/>
                      <a:r>
                        <a:rPr lang="en-US" sz="1400" b="0" i="0" kern="1200" dirty="0">
                          <a:solidFill>
                            <a:schemeClr val="dk1"/>
                          </a:solidFill>
                          <a:effectLst/>
                          <a:latin typeface="+mn-lt"/>
                          <a:ea typeface="+mn-ea"/>
                          <a:cs typeface="+mn-cs"/>
                        </a:rPr>
                        <a:t>Story</a:t>
                      </a:r>
                      <a:endParaRPr lang="en-US" sz="1400" dirty="0"/>
                    </a:p>
                  </a:txBody>
                  <a:tcPr anchor="b"/>
                </a:tc>
                <a:tc>
                  <a:txBody>
                    <a:bodyPr/>
                    <a:lstStyle/>
                    <a:p>
                      <a:pPr algn="l"/>
                      <a:r>
                        <a:rPr lang="en-US" sz="1400" i="0" u="sng" kern="1200" dirty="0">
                          <a:solidFill>
                            <a:schemeClr val="dk1"/>
                          </a:solidFill>
                          <a:effectLst/>
                          <a:latin typeface="+mn-lt"/>
                          <a:ea typeface="+mn-ea"/>
                          <a:cs typeface="+mn-cs"/>
                          <a:hlinkClick r:id="rId4"/>
                        </a:rPr>
                        <a:t>DCS-37</a:t>
                      </a:r>
                      <a:endParaRPr lang="en-US" sz="1400" dirty="0"/>
                    </a:p>
                  </a:txBody>
                  <a:tcPr anchor="b"/>
                </a:tc>
                <a:tc>
                  <a:txBody>
                    <a:bodyPr/>
                    <a:lstStyle/>
                    <a:p>
                      <a:pPr algn="l"/>
                      <a:r>
                        <a:rPr lang="en-US" sz="1400" b="0" i="0" kern="1200" dirty="0">
                          <a:solidFill>
                            <a:schemeClr val="dk1"/>
                          </a:solidFill>
                          <a:effectLst/>
                          <a:latin typeface="+mn-lt"/>
                          <a:ea typeface="+mn-ea"/>
                          <a:cs typeface="+mn-cs"/>
                        </a:rPr>
                        <a:t>As a customer, I want to be able to prepone or postpone my booked service So that I can expect the professional on some other date or time.</a:t>
                      </a:r>
                      <a:endParaRPr lang="en-US" sz="1400" dirty="0"/>
                    </a:p>
                  </a:txBody>
                  <a:tcPr anchor="b"/>
                </a:tc>
                <a:extLst>
                  <a:ext uri="{0D108BD9-81ED-4DB2-BD59-A6C34878D82A}">
                    <a16:rowId xmlns:a16="http://schemas.microsoft.com/office/drawing/2014/main" val="3763112881"/>
                  </a:ext>
                </a:extLst>
              </a:tr>
              <a:tr h="429763">
                <a:tc>
                  <a:txBody>
                    <a:bodyPr/>
                    <a:lstStyle/>
                    <a:p>
                      <a:pPr algn="l" rtl="0" fontAlgn="b"/>
                      <a:r>
                        <a:rPr lang="en-US" sz="1400" dirty="0">
                          <a:effectLst/>
                        </a:rPr>
                        <a:t>Story</a:t>
                      </a:r>
                    </a:p>
                  </a:txBody>
                  <a:tcPr anchor="b"/>
                </a:tc>
                <a:tc>
                  <a:txBody>
                    <a:bodyPr/>
                    <a:lstStyle/>
                    <a:p>
                      <a:pPr algn="l" rtl="0" fontAlgn="b"/>
                      <a:r>
                        <a:rPr lang="en-US" sz="1400" u="sng" dirty="0">
                          <a:solidFill>
                            <a:srgbClr val="1155CC"/>
                          </a:solidFill>
                          <a:effectLst/>
                          <a:hlinkClick r:id="rId5"/>
                        </a:rPr>
                        <a:t> DCS-33</a:t>
                      </a:r>
                      <a:endParaRPr lang="en-US" sz="1400" u="sng" dirty="0">
                        <a:solidFill>
                          <a:srgbClr val="1155CC"/>
                        </a:solidFill>
                        <a:effectLst/>
                      </a:endParaRPr>
                    </a:p>
                  </a:txBody>
                  <a:tcPr anchor="b"/>
                </a:tc>
                <a:tc>
                  <a:txBody>
                    <a:bodyPr/>
                    <a:lstStyle/>
                    <a:p>
                      <a:pPr algn="l" rtl="0" fontAlgn="b"/>
                      <a:r>
                        <a:rPr lang="en-US" sz="1400" dirty="0">
                          <a:effectLst/>
                        </a:rPr>
                        <a:t>As a customer, I want to browse the service list So that I can get some information what does this particular service do.</a:t>
                      </a:r>
                    </a:p>
                  </a:txBody>
                  <a:tcPr anchor="b"/>
                </a:tc>
                <a:extLst>
                  <a:ext uri="{0D108BD9-81ED-4DB2-BD59-A6C34878D82A}">
                    <a16:rowId xmlns:a16="http://schemas.microsoft.com/office/drawing/2014/main" val="979768211"/>
                  </a:ext>
                </a:extLst>
              </a:tr>
              <a:tr h="429763">
                <a:tc>
                  <a:txBody>
                    <a:bodyPr/>
                    <a:lstStyle/>
                    <a:p>
                      <a:pPr algn="l" rtl="0" fontAlgn="b"/>
                      <a:r>
                        <a:rPr lang="en-US" sz="1400" dirty="0">
                          <a:effectLst/>
                        </a:rPr>
                        <a:t>Story</a:t>
                      </a:r>
                    </a:p>
                  </a:txBody>
                  <a:tcPr anchor="b"/>
                </a:tc>
                <a:tc>
                  <a:txBody>
                    <a:bodyPr/>
                    <a:lstStyle/>
                    <a:p>
                      <a:pPr algn="l" rtl="0" fontAlgn="b"/>
                      <a:r>
                        <a:rPr lang="en-US" sz="1400" u="sng" dirty="0">
                          <a:solidFill>
                            <a:srgbClr val="1155CC"/>
                          </a:solidFill>
                          <a:effectLst/>
                          <a:hlinkClick r:id="rId6"/>
                        </a:rPr>
                        <a:t> DCS-32</a:t>
                      </a:r>
                      <a:endParaRPr lang="en-US" sz="1400" u="sng" dirty="0">
                        <a:solidFill>
                          <a:srgbClr val="1155CC"/>
                        </a:solidFill>
                        <a:effectLst/>
                      </a:endParaRPr>
                    </a:p>
                  </a:txBody>
                  <a:tcPr anchor="b"/>
                </a:tc>
                <a:tc>
                  <a:txBody>
                    <a:bodyPr/>
                    <a:lstStyle/>
                    <a:p>
                      <a:pPr algn="l" rtl="0" fontAlgn="b"/>
                      <a:r>
                        <a:rPr lang="en-US" sz="1400" dirty="0">
                          <a:effectLst/>
                        </a:rPr>
                        <a:t>As a signed-in customer I want to able to comment on a blog post So that I can get feedback on issues</a:t>
                      </a:r>
                    </a:p>
                  </a:txBody>
                  <a:tcPr anchor="b"/>
                </a:tc>
                <a:extLst>
                  <a:ext uri="{0D108BD9-81ED-4DB2-BD59-A6C34878D82A}">
                    <a16:rowId xmlns:a16="http://schemas.microsoft.com/office/drawing/2014/main" val="2980818448"/>
                  </a:ext>
                </a:extLst>
              </a:tr>
            </a:tbl>
          </a:graphicData>
        </a:graphic>
      </p:graphicFrame>
    </p:spTree>
    <p:extLst>
      <p:ext uri="{BB962C8B-B14F-4D97-AF65-F5344CB8AC3E}">
        <p14:creationId xmlns:p14="http://schemas.microsoft.com/office/powerpoint/2010/main" val="409273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p:txBody>
          <a:bodyPr/>
          <a:lstStyle/>
          <a:p>
            <a:pPr algn="ctr"/>
            <a:r>
              <a:rPr lang="en-US" dirty="0"/>
              <a:t>Sprint 6 Backlog</a:t>
            </a:r>
          </a:p>
        </p:txBody>
      </p:sp>
      <p:graphicFrame>
        <p:nvGraphicFramePr>
          <p:cNvPr id="4" name="Table 4">
            <a:extLst>
              <a:ext uri="{FF2B5EF4-FFF2-40B4-BE49-F238E27FC236}">
                <a16:creationId xmlns:a16="http://schemas.microsoft.com/office/drawing/2014/main" id="{CBFABE60-892D-7C64-FB7C-2CDC6DEB8AEB}"/>
              </a:ext>
            </a:extLst>
          </p:cNvPr>
          <p:cNvGraphicFramePr>
            <a:graphicFrameLocks noGrp="1"/>
          </p:cNvGraphicFramePr>
          <p:nvPr>
            <p:extLst>
              <p:ext uri="{D42A27DB-BD31-4B8C-83A1-F6EECF244321}">
                <p14:modId xmlns:p14="http://schemas.microsoft.com/office/powerpoint/2010/main" val="841681803"/>
              </p:ext>
            </p:extLst>
          </p:nvPr>
        </p:nvGraphicFramePr>
        <p:xfrm>
          <a:off x="616857" y="1945640"/>
          <a:ext cx="11265263" cy="4246880"/>
        </p:xfrm>
        <a:graphic>
          <a:graphicData uri="http://schemas.openxmlformats.org/drawingml/2006/table">
            <a:tbl>
              <a:tblPr firstRow="1" bandRow="1">
                <a:tableStyleId>{5C22544A-7EE6-4342-B048-85BDC9FD1C3A}</a:tableStyleId>
              </a:tblPr>
              <a:tblGrid>
                <a:gridCol w="1549400">
                  <a:extLst>
                    <a:ext uri="{9D8B030D-6E8A-4147-A177-3AD203B41FA5}">
                      <a16:colId xmlns:a16="http://schemas.microsoft.com/office/drawing/2014/main" val="1461095948"/>
                    </a:ext>
                  </a:extLst>
                </a:gridCol>
                <a:gridCol w="909320">
                  <a:extLst>
                    <a:ext uri="{9D8B030D-6E8A-4147-A177-3AD203B41FA5}">
                      <a16:colId xmlns:a16="http://schemas.microsoft.com/office/drawing/2014/main" val="3026965398"/>
                    </a:ext>
                  </a:extLst>
                </a:gridCol>
                <a:gridCol w="7162800">
                  <a:extLst>
                    <a:ext uri="{9D8B030D-6E8A-4147-A177-3AD203B41FA5}">
                      <a16:colId xmlns:a16="http://schemas.microsoft.com/office/drawing/2014/main" val="1606981832"/>
                    </a:ext>
                  </a:extLst>
                </a:gridCol>
                <a:gridCol w="1643743">
                  <a:extLst>
                    <a:ext uri="{9D8B030D-6E8A-4147-A177-3AD203B41FA5}">
                      <a16:colId xmlns:a16="http://schemas.microsoft.com/office/drawing/2014/main" val="4007915912"/>
                    </a:ext>
                  </a:extLst>
                </a:gridCol>
              </a:tblGrid>
              <a:tr h="441234">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tc>
                  <a:txBody>
                    <a:bodyPr/>
                    <a:lstStyle/>
                    <a:p>
                      <a:r>
                        <a:rPr lang="en-US" dirty="0"/>
                        <a:t>Story Points Estimate</a:t>
                      </a:r>
                    </a:p>
                  </a:txBody>
                  <a:tcPr>
                    <a:solidFill>
                      <a:schemeClr val="accent1">
                        <a:lumMod val="75000"/>
                      </a:schemeClr>
                    </a:solidFill>
                  </a:tcPr>
                </a:tc>
                <a:extLst>
                  <a:ext uri="{0D108BD9-81ED-4DB2-BD59-A6C34878D82A}">
                    <a16:rowId xmlns:a16="http://schemas.microsoft.com/office/drawing/2014/main" val="2591739613"/>
                  </a:ext>
                </a:extLst>
              </a:tr>
              <a:tr h="370840">
                <a:tc>
                  <a:txBody>
                    <a:bodyPr/>
                    <a:lstStyle/>
                    <a:p>
                      <a:pPr rtl="0" fontAlgn="b"/>
                      <a:r>
                        <a:rPr lang="en-US" dirty="0">
                          <a:effectLst/>
                        </a:rPr>
                        <a:t>Story</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2"/>
                        </a:rPr>
                        <a:t>DCS-61</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As a customer, I want to email customer service So that I can get my issue resolved</a:t>
                      </a:r>
                      <a:endParaRPr lang="en-US" dirty="0">
                        <a:effectLst/>
                      </a:endParaRPr>
                    </a:p>
                  </a:txBody>
                  <a:tcPr marL="22860" marR="22860" marT="15240" marB="15240" anchor="b"/>
                </a:tc>
                <a:tc>
                  <a:txBody>
                    <a:bodyPr/>
                    <a:lstStyle/>
                    <a:p>
                      <a:pPr algn="ctr" rtl="0" fontAlgn="b"/>
                      <a:r>
                        <a:rPr lang="en-US" dirty="0">
                          <a:effectLst/>
                        </a:rPr>
                        <a:t>3</a:t>
                      </a:r>
                    </a:p>
                  </a:txBody>
                  <a:tcPr marL="22860" marR="22860" marT="15240" marB="15240" anchor="b"/>
                </a:tc>
                <a:extLst>
                  <a:ext uri="{0D108BD9-81ED-4DB2-BD59-A6C34878D82A}">
                    <a16:rowId xmlns:a16="http://schemas.microsoft.com/office/drawing/2014/main" val="1326938467"/>
                  </a:ext>
                </a:extLst>
              </a:tr>
              <a:tr h="370840">
                <a:tc>
                  <a:txBody>
                    <a:bodyPr/>
                    <a:lstStyle/>
                    <a:p>
                      <a:pPr rtl="0" fontAlgn="b"/>
                      <a:r>
                        <a:rPr lang="en-US" dirty="0">
                          <a:effectLst/>
                        </a:rPr>
                        <a:t>Story</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3"/>
                        </a:rPr>
                        <a:t>DCS-62</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As a customer I want to able to recover the passwords to my account So that I will be able to access my account in case </a:t>
                      </a:r>
                      <a:r>
                        <a:rPr lang="en-US" sz="1800" i="0" kern="1200" dirty="0" err="1">
                          <a:solidFill>
                            <a:schemeClr val="dk1"/>
                          </a:solidFill>
                          <a:effectLst/>
                          <a:latin typeface="+mn-lt"/>
                          <a:ea typeface="+mn-ea"/>
                          <a:cs typeface="+mn-cs"/>
                        </a:rPr>
                        <a:t>i</a:t>
                      </a:r>
                      <a:r>
                        <a:rPr lang="en-US" sz="1800" i="0" kern="1200" dirty="0">
                          <a:solidFill>
                            <a:schemeClr val="dk1"/>
                          </a:solidFill>
                          <a:effectLst/>
                          <a:latin typeface="+mn-lt"/>
                          <a:ea typeface="+mn-ea"/>
                          <a:cs typeface="+mn-cs"/>
                        </a:rPr>
                        <a:t> forgot password.</a:t>
                      </a:r>
                      <a:endParaRPr lang="en-US" dirty="0">
                        <a:effectLst/>
                      </a:endParaRPr>
                    </a:p>
                  </a:txBody>
                  <a:tcPr marL="22860" marR="22860" marT="15240" marB="15240" anchor="b"/>
                </a:tc>
                <a:tc>
                  <a:txBody>
                    <a:bodyPr/>
                    <a:lstStyle/>
                    <a:p>
                      <a:pPr algn="ctr" rtl="0" fontAlgn="b"/>
                      <a:r>
                        <a:rPr lang="en-US" dirty="0">
                          <a:effectLst/>
                        </a:rPr>
                        <a:t>3</a:t>
                      </a:r>
                    </a:p>
                  </a:txBody>
                  <a:tcPr marL="22860" marR="22860" marT="15240" marB="15240" anchor="b"/>
                </a:tc>
                <a:extLst>
                  <a:ext uri="{0D108BD9-81ED-4DB2-BD59-A6C34878D82A}">
                    <a16:rowId xmlns:a16="http://schemas.microsoft.com/office/drawing/2014/main" val="756548081"/>
                  </a:ext>
                </a:extLst>
              </a:tr>
              <a:tr h="370840">
                <a:tc>
                  <a:txBody>
                    <a:bodyPr/>
                    <a:lstStyle/>
                    <a:p>
                      <a:pPr rtl="0" fontAlgn="b"/>
                      <a:r>
                        <a:rPr lang="en-US" dirty="0">
                          <a:effectLst/>
                        </a:rPr>
                        <a:t>Story</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4"/>
                        </a:rPr>
                        <a:t>DCS-63</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As a customer I want to be able to recover my account customer ID/Name So that I will be able to access my account in case </a:t>
                      </a:r>
                      <a:r>
                        <a:rPr lang="en-US" sz="1800" i="0" kern="1200" dirty="0" err="1">
                          <a:solidFill>
                            <a:schemeClr val="dk1"/>
                          </a:solidFill>
                          <a:effectLst/>
                          <a:latin typeface="+mn-lt"/>
                          <a:ea typeface="+mn-ea"/>
                          <a:cs typeface="+mn-cs"/>
                        </a:rPr>
                        <a:t>i</a:t>
                      </a:r>
                      <a:r>
                        <a:rPr lang="en-US" sz="1800" i="0" kern="1200" dirty="0">
                          <a:solidFill>
                            <a:schemeClr val="dk1"/>
                          </a:solidFill>
                          <a:effectLst/>
                          <a:latin typeface="+mn-lt"/>
                          <a:ea typeface="+mn-ea"/>
                          <a:cs typeface="+mn-cs"/>
                        </a:rPr>
                        <a:t> forgot the account.</a:t>
                      </a:r>
                      <a:endParaRPr lang="en-US" dirty="0">
                        <a:effectLst/>
                      </a:endParaRPr>
                    </a:p>
                  </a:txBody>
                  <a:tcPr marL="22860" marR="22860" marT="15240" marB="15240" anchor="b"/>
                </a:tc>
                <a:tc>
                  <a:txBody>
                    <a:bodyPr/>
                    <a:lstStyle/>
                    <a:p>
                      <a:pPr algn="ctr" rtl="0" fontAlgn="b"/>
                      <a:r>
                        <a:rPr lang="en-US" dirty="0">
                          <a:effectLst/>
                        </a:rPr>
                        <a:t>5</a:t>
                      </a:r>
                    </a:p>
                  </a:txBody>
                  <a:tcPr marL="22860" marR="22860" marT="15240" marB="15240" anchor="b"/>
                </a:tc>
                <a:extLst>
                  <a:ext uri="{0D108BD9-81ED-4DB2-BD59-A6C34878D82A}">
                    <a16:rowId xmlns:a16="http://schemas.microsoft.com/office/drawing/2014/main" val="2975643052"/>
                  </a:ext>
                </a:extLst>
              </a:tr>
              <a:tr h="370840">
                <a:tc>
                  <a:txBody>
                    <a:bodyPr/>
                    <a:lstStyle/>
                    <a:p>
                      <a:pPr rtl="0" fontAlgn="b"/>
                      <a:r>
                        <a:rPr lang="en-US" dirty="0">
                          <a:effectLst/>
                        </a:rPr>
                        <a:t>Story</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5"/>
                        </a:rPr>
                        <a:t>DCS-64</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As a customer, I want to able to search on the webpage, So that I can find necessary information</a:t>
                      </a:r>
                      <a:endParaRPr lang="en-US" dirty="0">
                        <a:effectLst/>
                      </a:endParaRPr>
                    </a:p>
                  </a:txBody>
                  <a:tcPr marL="22860" marR="22860" marT="15240" marB="15240" anchor="b"/>
                </a:tc>
                <a:tc>
                  <a:txBody>
                    <a:bodyPr/>
                    <a:lstStyle/>
                    <a:p>
                      <a:pPr algn="ctr" rtl="0" fontAlgn="b"/>
                      <a:r>
                        <a:rPr lang="en-US" dirty="0">
                          <a:effectLst/>
                        </a:rPr>
                        <a:t>5</a:t>
                      </a:r>
                    </a:p>
                  </a:txBody>
                  <a:tcPr marL="22860" marR="22860" marT="15240" marB="15240" anchor="b"/>
                </a:tc>
                <a:extLst>
                  <a:ext uri="{0D108BD9-81ED-4DB2-BD59-A6C34878D82A}">
                    <a16:rowId xmlns:a16="http://schemas.microsoft.com/office/drawing/2014/main" val="531362464"/>
                  </a:ext>
                </a:extLst>
              </a:tr>
              <a:tr h="370840">
                <a:tc>
                  <a:txBody>
                    <a:bodyPr/>
                    <a:lstStyle/>
                    <a:p>
                      <a:pPr rtl="0" fontAlgn="b"/>
                      <a:r>
                        <a:rPr lang="en-US" dirty="0">
                          <a:effectLst/>
                        </a:rPr>
                        <a:t>Task</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6"/>
                        </a:rPr>
                        <a:t>DCS-65</a:t>
                      </a:r>
                      <a:endParaRPr lang="en-US" u="sng" dirty="0">
                        <a:solidFill>
                          <a:srgbClr val="1155CC"/>
                        </a:solidFill>
                        <a:effectLst/>
                      </a:endParaRPr>
                    </a:p>
                  </a:txBody>
                  <a:tcPr marL="22860" marR="22860" marT="15240" marB="15240" anchor="b"/>
                </a:tc>
                <a:tc>
                  <a:txBody>
                    <a:bodyPr/>
                    <a:lstStyle/>
                    <a:p>
                      <a:pPr rtl="0" fontAlgn="b"/>
                      <a:r>
                        <a:rPr lang="en-US" sz="1800" b="0" i="0" kern="1200" dirty="0">
                          <a:solidFill>
                            <a:schemeClr val="dk1"/>
                          </a:solidFill>
                          <a:effectLst/>
                          <a:latin typeface="+mn-lt"/>
                          <a:ea typeface="+mn-ea"/>
                          <a:cs typeface="+mn-cs"/>
                        </a:rPr>
                        <a:t>Improving Object Detection Model Accuracy</a:t>
                      </a:r>
                      <a:endParaRPr lang="en-US" dirty="0">
                        <a:effectLst/>
                      </a:endParaRPr>
                    </a:p>
                  </a:txBody>
                  <a:tcPr marL="22860" marR="22860" marT="15240" marB="15240" anchor="b"/>
                </a:tc>
                <a:tc>
                  <a:txBody>
                    <a:bodyPr/>
                    <a:lstStyle/>
                    <a:p>
                      <a:pPr algn="ctr" rtl="0" fontAlgn="b"/>
                      <a:r>
                        <a:rPr lang="en-US" dirty="0">
                          <a:effectLst/>
                        </a:rPr>
                        <a:t>8</a:t>
                      </a:r>
                    </a:p>
                  </a:txBody>
                  <a:tcPr marL="22860" marR="22860" marT="15240" marB="15240" anchor="b"/>
                </a:tc>
                <a:extLst>
                  <a:ext uri="{0D108BD9-81ED-4DB2-BD59-A6C34878D82A}">
                    <a16:rowId xmlns:a16="http://schemas.microsoft.com/office/drawing/2014/main" val="2380283045"/>
                  </a:ext>
                </a:extLst>
              </a:tr>
              <a:tr h="370840">
                <a:tc>
                  <a:txBody>
                    <a:bodyPr/>
                    <a:lstStyle/>
                    <a:p>
                      <a:pPr rtl="0" fontAlgn="b"/>
                      <a:r>
                        <a:rPr lang="en-US" dirty="0">
                          <a:effectLst/>
                        </a:rPr>
                        <a:t>Task</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7"/>
                        </a:rPr>
                        <a:t>DCS-66</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Update Tech Paper</a:t>
                      </a:r>
                      <a:endParaRPr lang="en-US" dirty="0">
                        <a:effectLst/>
                      </a:endParaRPr>
                    </a:p>
                  </a:txBody>
                  <a:tcPr marL="22860" marR="22860" marT="15240" marB="15240" anchor="b"/>
                </a:tc>
                <a:tc>
                  <a:txBody>
                    <a:bodyPr/>
                    <a:lstStyle/>
                    <a:p>
                      <a:pPr algn="ctr" rtl="0" fontAlgn="b"/>
                      <a:r>
                        <a:rPr lang="en-US" dirty="0">
                          <a:effectLst/>
                        </a:rPr>
                        <a:t>2</a:t>
                      </a:r>
                    </a:p>
                  </a:txBody>
                  <a:tcPr marL="22860" marR="22860" marT="15240" marB="15240" anchor="b"/>
                </a:tc>
                <a:extLst>
                  <a:ext uri="{0D108BD9-81ED-4DB2-BD59-A6C34878D82A}">
                    <a16:rowId xmlns:a16="http://schemas.microsoft.com/office/drawing/2014/main" val="1910822694"/>
                  </a:ext>
                </a:extLst>
              </a:tr>
            </a:tbl>
          </a:graphicData>
        </a:graphic>
      </p:graphicFrame>
    </p:spTree>
    <p:extLst>
      <p:ext uri="{BB962C8B-B14F-4D97-AF65-F5344CB8AC3E}">
        <p14:creationId xmlns:p14="http://schemas.microsoft.com/office/powerpoint/2010/main" val="282209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A4DF-E218-5999-1785-2B1EFBF0F3A8}"/>
              </a:ext>
            </a:extLst>
          </p:cNvPr>
          <p:cNvSpPr>
            <a:spLocks noGrp="1"/>
          </p:cNvSpPr>
          <p:nvPr>
            <p:ph type="title"/>
          </p:nvPr>
        </p:nvSpPr>
        <p:spPr>
          <a:xfrm>
            <a:off x="1094391" y="381000"/>
            <a:ext cx="10003218" cy="2057400"/>
          </a:xfrm>
        </p:spPr>
        <p:txBody>
          <a:bodyPr>
            <a:normAutofit/>
          </a:bodyPr>
          <a:lstStyle/>
          <a:p>
            <a:pPr algn="ctr"/>
            <a:r>
              <a:rPr lang="en-US"/>
              <a:t>Agenda</a:t>
            </a:r>
          </a:p>
        </p:txBody>
      </p:sp>
      <p:graphicFrame>
        <p:nvGraphicFramePr>
          <p:cNvPr id="5" name="Content Placeholder 2">
            <a:extLst>
              <a:ext uri="{FF2B5EF4-FFF2-40B4-BE49-F238E27FC236}">
                <a16:creationId xmlns:a16="http://schemas.microsoft.com/office/drawing/2014/main" id="{E9EC8761-8840-027E-FC77-AB2D6C031F4F}"/>
              </a:ext>
            </a:extLst>
          </p:cNvPr>
          <p:cNvGraphicFramePr>
            <a:graphicFrameLocks noGrp="1"/>
          </p:cNvGraphicFramePr>
          <p:nvPr>
            <p:ph idx="1"/>
            <p:extLst>
              <p:ext uri="{D42A27DB-BD31-4B8C-83A1-F6EECF244321}">
                <p14:modId xmlns:p14="http://schemas.microsoft.com/office/powerpoint/2010/main" val="511337480"/>
              </p:ext>
            </p:extLst>
          </p:nvPr>
        </p:nvGraphicFramePr>
        <p:xfrm>
          <a:off x="817581" y="2011680"/>
          <a:ext cx="10536219" cy="4165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30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66F0-21EA-2EAC-3E74-25F56A08EA11}"/>
              </a:ext>
            </a:extLst>
          </p:cNvPr>
          <p:cNvSpPr>
            <a:spLocks noGrp="1"/>
          </p:cNvSpPr>
          <p:nvPr>
            <p:ph type="title"/>
          </p:nvPr>
        </p:nvSpPr>
        <p:spPr>
          <a:xfrm>
            <a:off x="503853" y="26792"/>
            <a:ext cx="10902017" cy="544644"/>
          </a:xfrm>
        </p:spPr>
        <p:txBody>
          <a:bodyPr>
            <a:noAutofit/>
          </a:bodyPr>
          <a:lstStyle/>
          <a:p>
            <a:pPr algn="ctr"/>
            <a:r>
              <a:rPr lang="en-US" sz="3600" dirty="0"/>
              <a:t>Stories and Acceptance criteria</a:t>
            </a:r>
          </a:p>
        </p:txBody>
      </p:sp>
      <p:sp>
        <p:nvSpPr>
          <p:cNvPr id="4" name="TextBox 3">
            <a:extLst>
              <a:ext uri="{FF2B5EF4-FFF2-40B4-BE49-F238E27FC236}">
                <a16:creationId xmlns:a16="http://schemas.microsoft.com/office/drawing/2014/main" id="{C16CD66D-99C9-5D27-7F21-F556C370867D}"/>
              </a:ext>
            </a:extLst>
          </p:cNvPr>
          <p:cNvSpPr txBox="1"/>
          <p:nvPr/>
        </p:nvSpPr>
        <p:spPr>
          <a:xfrm>
            <a:off x="1638198" y="571435"/>
            <a:ext cx="8915601" cy="369332"/>
          </a:xfrm>
          <a:prstGeom prst="rect">
            <a:avLst/>
          </a:prstGeom>
          <a:solidFill>
            <a:schemeClr val="accent1">
              <a:lumMod val="75000"/>
            </a:schemeClr>
          </a:solidFill>
        </p:spPr>
        <p:txBody>
          <a:bodyPr wrap="square" rtlCol="0">
            <a:spAutoFit/>
          </a:bodyPr>
          <a:lstStyle/>
          <a:p>
            <a:pPr algn="ctr"/>
            <a:r>
              <a:rPr lang="en-US" b="1" dirty="0">
                <a:solidFill>
                  <a:schemeClr val="bg1"/>
                </a:solidFill>
              </a:rPr>
              <a:t>User Stories And Acceptance Criteria</a:t>
            </a:r>
          </a:p>
        </p:txBody>
      </p:sp>
      <p:graphicFrame>
        <p:nvGraphicFramePr>
          <p:cNvPr id="6" name="Table 5">
            <a:extLst>
              <a:ext uri="{FF2B5EF4-FFF2-40B4-BE49-F238E27FC236}">
                <a16:creationId xmlns:a16="http://schemas.microsoft.com/office/drawing/2014/main" id="{443E534B-E604-0296-EEC9-159CC6D2555A}"/>
              </a:ext>
            </a:extLst>
          </p:cNvPr>
          <p:cNvGraphicFramePr>
            <a:graphicFrameLocks noGrp="1"/>
          </p:cNvGraphicFramePr>
          <p:nvPr>
            <p:extLst>
              <p:ext uri="{D42A27DB-BD31-4B8C-83A1-F6EECF244321}">
                <p14:modId xmlns:p14="http://schemas.microsoft.com/office/powerpoint/2010/main" val="71887104"/>
              </p:ext>
            </p:extLst>
          </p:nvPr>
        </p:nvGraphicFramePr>
        <p:xfrm>
          <a:off x="1638199" y="940767"/>
          <a:ext cx="8915601" cy="5827655"/>
        </p:xfrm>
        <a:graphic>
          <a:graphicData uri="http://schemas.openxmlformats.org/drawingml/2006/table">
            <a:tbl>
              <a:tblPr>
                <a:tableStyleId>{5C22544A-7EE6-4342-B048-85BDC9FD1C3A}</a:tableStyleId>
              </a:tblPr>
              <a:tblGrid>
                <a:gridCol w="1554415">
                  <a:extLst>
                    <a:ext uri="{9D8B030D-6E8A-4147-A177-3AD203B41FA5}">
                      <a16:colId xmlns:a16="http://schemas.microsoft.com/office/drawing/2014/main" val="4069239874"/>
                    </a:ext>
                  </a:extLst>
                </a:gridCol>
                <a:gridCol w="7361186">
                  <a:extLst>
                    <a:ext uri="{9D8B030D-6E8A-4147-A177-3AD203B41FA5}">
                      <a16:colId xmlns:a16="http://schemas.microsoft.com/office/drawing/2014/main" val="1300750417"/>
                    </a:ext>
                  </a:extLst>
                </a:gridCol>
              </a:tblGrid>
              <a:tr h="40221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User Story ID</a:t>
                      </a:r>
                    </a:p>
                  </a:txBody>
                  <a:tcPr marL="22860" marR="22860" marT="15240" marB="1524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dirty="0">
                          <a:effectLst/>
                        </a:rPr>
                        <a:t>Summary</a:t>
                      </a:r>
                    </a:p>
                  </a:txBody>
                  <a:tcPr marL="22860" marR="22860" marT="15240" marB="15240" anchor="ctr"/>
                </a:tc>
                <a:extLst>
                  <a:ext uri="{0D108BD9-81ED-4DB2-BD59-A6C34878D82A}">
                    <a16:rowId xmlns:a16="http://schemas.microsoft.com/office/drawing/2014/main" val="3462243321"/>
                  </a:ext>
                </a:extLst>
              </a:tr>
              <a:tr h="480343">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dirty="0">
                          <a:effectLst/>
                        </a:rPr>
                        <a:t>DCS-61</a:t>
                      </a:r>
                    </a:p>
                  </a:txBody>
                  <a:tcPr marL="22860" marR="22860" marT="15240" marB="15240" anchor="ctr"/>
                </a:tc>
                <a:tc>
                  <a:txBody>
                    <a:bodyPr/>
                    <a:lstStyle/>
                    <a:p>
                      <a:pPr rtl="0" fontAlgn="ctr"/>
                      <a:r>
                        <a:rPr lang="en-US" sz="1000" b="1" i="0" dirty="0">
                          <a:solidFill>
                            <a:srgbClr val="000000"/>
                          </a:solidFill>
                          <a:effectLst/>
                          <a:latin typeface="Arial" panose="020B0604020202020204" pitchFamily="34" charset="0"/>
                        </a:rPr>
                        <a:t>As</a:t>
                      </a:r>
                      <a:r>
                        <a:rPr lang="en-US" sz="1000" i="0" dirty="0">
                          <a:solidFill>
                            <a:srgbClr val="000000"/>
                          </a:solidFill>
                          <a:effectLst/>
                          <a:latin typeface="Arial" panose="020B0604020202020204" pitchFamily="34" charset="0"/>
                        </a:rPr>
                        <a:t> a customer, </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I want</a:t>
                      </a:r>
                      <a:r>
                        <a:rPr lang="en-US" sz="1000" i="0" dirty="0">
                          <a:solidFill>
                            <a:srgbClr val="000000"/>
                          </a:solidFill>
                          <a:effectLst/>
                          <a:latin typeface="Arial" panose="020B0604020202020204" pitchFamily="34" charset="0"/>
                        </a:rPr>
                        <a:t> to email customer service </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So that</a:t>
                      </a:r>
                      <a:r>
                        <a:rPr lang="en-US" sz="1000" i="0" dirty="0">
                          <a:solidFill>
                            <a:srgbClr val="000000"/>
                          </a:solidFill>
                          <a:effectLst/>
                          <a:latin typeface="Arial" panose="020B0604020202020204" pitchFamily="34" charset="0"/>
                        </a:rPr>
                        <a:t> I can get my issue resolved</a:t>
                      </a:r>
                      <a:endParaRPr lang="en-US" dirty="0">
                        <a:effectLst/>
                      </a:endParaRPr>
                    </a:p>
                  </a:txBody>
                  <a:tcPr marL="22860" marR="22860" marT="15240" marB="15240" anchor="ctr"/>
                </a:tc>
                <a:extLst>
                  <a:ext uri="{0D108BD9-81ED-4DB2-BD59-A6C34878D82A}">
                    <a16:rowId xmlns:a16="http://schemas.microsoft.com/office/drawing/2014/main" val="923635682"/>
                  </a:ext>
                </a:extLst>
              </a:tr>
              <a:tr h="630450">
                <a:tc vMerge="1">
                  <a:txBody>
                    <a:bodyPr/>
                    <a:lstStyle/>
                    <a:p>
                      <a:endParaRPr lang="en-US"/>
                    </a:p>
                  </a:txBody>
                  <a:tcPr/>
                </a:tc>
                <a:tc>
                  <a:txBody>
                    <a:bodyPr/>
                    <a:lstStyle/>
                    <a:p>
                      <a:pPr rtl="0" fontAlgn="ctr"/>
                      <a:r>
                        <a:rPr lang="en-US" sz="1000" b="1" i="0" dirty="0">
                          <a:solidFill>
                            <a:srgbClr val="000000"/>
                          </a:solidFill>
                          <a:effectLst/>
                          <a:latin typeface="Arial" panose="020B0604020202020204" pitchFamily="34" charset="0"/>
                        </a:rPr>
                        <a:t>Scenario:</a:t>
                      </a:r>
                      <a:r>
                        <a:rPr lang="en-US" sz="1000" i="0" dirty="0">
                          <a:solidFill>
                            <a:srgbClr val="000000"/>
                          </a:solidFill>
                          <a:effectLst/>
                          <a:latin typeface="Arial" panose="020B0604020202020204" pitchFamily="34" charset="0"/>
                        </a:rPr>
                        <a:t> Customer wants to email the customer service</a:t>
                      </a:r>
                      <a:br>
                        <a:rPr lang="en-US" sz="1000" i="0" dirty="0">
                          <a:solidFill>
                            <a:srgbClr val="000000"/>
                          </a:solidFill>
                          <a:effectLst/>
                          <a:latin typeface="Arial" panose="020B0604020202020204" pitchFamily="34" charset="0"/>
                        </a:rPr>
                      </a:br>
                      <a:r>
                        <a:rPr lang="en-US" sz="1000" i="0" dirty="0">
                          <a:solidFill>
                            <a:srgbClr val="000000"/>
                          </a:solidFill>
                          <a:effectLst/>
                          <a:latin typeface="Arial" panose="020B0604020202020204" pitchFamily="34" charset="0"/>
                        </a:rPr>
                        <a:t>"</a:t>
                      </a:r>
                      <a:r>
                        <a:rPr lang="en-US" sz="1000" b="1" i="0" dirty="0">
                          <a:solidFill>
                            <a:srgbClr val="000000"/>
                          </a:solidFill>
                          <a:effectLst/>
                          <a:latin typeface="Arial" panose="020B0604020202020204" pitchFamily="34" charset="0"/>
                        </a:rPr>
                        <a:t>Given</a:t>
                      </a:r>
                      <a:r>
                        <a:rPr lang="en-US" sz="1000" i="0" dirty="0">
                          <a:solidFill>
                            <a:srgbClr val="000000"/>
                          </a:solidFill>
                          <a:effectLst/>
                          <a:latin typeface="Arial" panose="020B0604020202020204" pitchFamily="34" charset="0"/>
                        </a:rPr>
                        <a:t> I'm a logged-in customer </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When</a:t>
                      </a:r>
                      <a:r>
                        <a:rPr lang="en-US" sz="1000" i="0" dirty="0">
                          <a:solidFill>
                            <a:srgbClr val="000000"/>
                          </a:solidFill>
                          <a:effectLst/>
                          <a:latin typeface="Arial" panose="020B0604020202020204" pitchFamily="34" charset="0"/>
                        </a:rPr>
                        <a:t> I have an issue with a service I placed/received or to get any information.</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Then</a:t>
                      </a:r>
                      <a:r>
                        <a:rPr lang="en-US" sz="1000" i="0" dirty="0">
                          <a:solidFill>
                            <a:srgbClr val="000000"/>
                          </a:solidFill>
                          <a:effectLst/>
                          <a:latin typeface="Arial" panose="020B0604020202020204" pitchFamily="34" charset="0"/>
                        </a:rPr>
                        <a:t> I could click on contact us to address and resolve my issue.</a:t>
                      </a:r>
                      <a:endParaRPr lang="en-US" dirty="0">
                        <a:effectLst/>
                      </a:endParaRPr>
                    </a:p>
                  </a:txBody>
                  <a:tcPr marL="22860" marR="22860" marT="15240" marB="15240" anchor="ctr"/>
                </a:tc>
                <a:extLst>
                  <a:ext uri="{0D108BD9-81ED-4DB2-BD59-A6C34878D82A}">
                    <a16:rowId xmlns:a16="http://schemas.microsoft.com/office/drawing/2014/main" val="1477465787"/>
                  </a:ext>
                </a:extLst>
              </a:tr>
              <a:tr h="480343">
                <a:tc rowSpan="2">
                  <a:txBody>
                    <a:bodyPr/>
                    <a:lstStyle/>
                    <a:p>
                      <a:pPr algn="ctr" rtl="0" fontAlgn="ctr"/>
                      <a:r>
                        <a:rPr lang="en-US" sz="1000" dirty="0">
                          <a:effectLst/>
                        </a:rPr>
                        <a:t>DCS-62</a:t>
                      </a:r>
                    </a:p>
                  </a:txBody>
                  <a:tcPr marL="22860" marR="22860" marT="15240" marB="15240" anchor="ctr"/>
                </a:tc>
                <a:tc>
                  <a:txBody>
                    <a:bodyPr/>
                    <a:lstStyle/>
                    <a:p>
                      <a:pPr rtl="0" fontAlgn="ctr"/>
                      <a:r>
                        <a:rPr lang="en-US" sz="1000" b="1" i="0" dirty="0">
                          <a:solidFill>
                            <a:srgbClr val="000000"/>
                          </a:solidFill>
                          <a:effectLst/>
                          <a:latin typeface="Arial" panose="020B0604020202020204" pitchFamily="34" charset="0"/>
                        </a:rPr>
                        <a:t>As</a:t>
                      </a:r>
                      <a:r>
                        <a:rPr lang="en-US" sz="1000" i="0" dirty="0">
                          <a:solidFill>
                            <a:srgbClr val="000000"/>
                          </a:solidFill>
                          <a:effectLst/>
                          <a:latin typeface="Arial" panose="020B0604020202020204" pitchFamily="34" charset="0"/>
                        </a:rPr>
                        <a:t> a customer</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I want</a:t>
                      </a:r>
                      <a:r>
                        <a:rPr lang="en-US" sz="1000" i="0" dirty="0">
                          <a:solidFill>
                            <a:srgbClr val="000000"/>
                          </a:solidFill>
                          <a:effectLst/>
                          <a:latin typeface="Arial" panose="020B0604020202020204" pitchFamily="34" charset="0"/>
                        </a:rPr>
                        <a:t> to able to recover the passwords to my account</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So that</a:t>
                      </a:r>
                      <a:r>
                        <a:rPr lang="en-US" sz="1000" i="0" dirty="0">
                          <a:solidFill>
                            <a:srgbClr val="000000"/>
                          </a:solidFill>
                          <a:effectLst/>
                          <a:latin typeface="Arial" panose="020B0604020202020204" pitchFamily="34" charset="0"/>
                        </a:rPr>
                        <a:t> I will be able to access my account in case </a:t>
                      </a:r>
                      <a:r>
                        <a:rPr lang="en-US" sz="1000" i="0" dirty="0" err="1">
                          <a:solidFill>
                            <a:srgbClr val="000000"/>
                          </a:solidFill>
                          <a:effectLst/>
                          <a:latin typeface="Arial" panose="020B0604020202020204" pitchFamily="34" charset="0"/>
                        </a:rPr>
                        <a:t>i</a:t>
                      </a:r>
                      <a:r>
                        <a:rPr lang="en-US" sz="1000" i="0" dirty="0">
                          <a:solidFill>
                            <a:srgbClr val="000000"/>
                          </a:solidFill>
                          <a:effectLst/>
                          <a:latin typeface="Arial" panose="020B0604020202020204" pitchFamily="34" charset="0"/>
                        </a:rPr>
                        <a:t> forgot password.</a:t>
                      </a:r>
                      <a:endParaRPr lang="en-US" dirty="0">
                        <a:effectLst/>
                      </a:endParaRPr>
                    </a:p>
                  </a:txBody>
                  <a:tcPr marL="22860" marR="22860" marT="15240" marB="15240" anchor="ctr"/>
                </a:tc>
                <a:extLst>
                  <a:ext uri="{0D108BD9-81ED-4DB2-BD59-A6C34878D82A}">
                    <a16:rowId xmlns:a16="http://schemas.microsoft.com/office/drawing/2014/main" val="104301475"/>
                  </a:ext>
                </a:extLst>
              </a:tr>
              <a:tr h="1230879">
                <a:tc vMerge="1">
                  <a:txBody>
                    <a:bodyPr/>
                    <a:lstStyle/>
                    <a:p>
                      <a:endParaRPr lang="en-US"/>
                    </a:p>
                  </a:txBody>
                  <a:tcPr/>
                </a:tc>
                <a:tc>
                  <a:txBody>
                    <a:bodyPr/>
                    <a:lstStyle/>
                    <a:p>
                      <a:pPr rtl="0" fontAlgn="ctr"/>
                      <a:r>
                        <a:rPr lang="en-US" sz="1000" b="1" i="0">
                          <a:solidFill>
                            <a:srgbClr val="000000"/>
                          </a:solidFill>
                          <a:effectLst/>
                          <a:latin typeface="Arial" panose="020B0604020202020204" pitchFamily="34" charset="0"/>
                        </a:rPr>
                        <a:t>Scenario</a:t>
                      </a:r>
                      <a:r>
                        <a:rPr lang="en-US" sz="1000" i="0">
                          <a:solidFill>
                            <a:srgbClr val="000000"/>
                          </a:solidFill>
                          <a:effectLst/>
                          <a:latin typeface="Arial" panose="020B0604020202020204" pitchFamily="34" charset="0"/>
                        </a:rPr>
                        <a:t>: customer forgets the password</a:t>
                      </a:r>
                      <a:br>
                        <a:rPr lang="en-US" sz="1000" i="0">
                          <a:solidFill>
                            <a:srgbClr val="000000"/>
                          </a:solidFill>
                          <a:effectLst/>
                          <a:latin typeface="Arial" panose="020B0604020202020204" pitchFamily="34" charset="0"/>
                        </a:rPr>
                      </a:br>
                      <a:r>
                        <a:rPr lang="en-US" sz="1000" i="0">
                          <a:solidFill>
                            <a:srgbClr val="000000"/>
                          </a:solidFill>
                          <a:effectLst/>
                          <a:latin typeface="Arial" panose="020B0604020202020204" pitchFamily="34" charset="0"/>
                        </a:rPr>
                        <a:t>“</a:t>
                      </a:r>
                      <a:r>
                        <a:rPr lang="en-US" sz="1000" b="1" i="0">
                          <a:solidFill>
                            <a:srgbClr val="000000"/>
                          </a:solidFill>
                          <a:effectLst/>
                          <a:latin typeface="Arial" panose="020B0604020202020204" pitchFamily="34" charset="0"/>
                        </a:rPr>
                        <a:t>Given</a:t>
                      </a:r>
                      <a:r>
                        <a:rPr lang="en-US" sz="1000" i="0">
                          <a:solidFill>
                            <a:srgbClr val="000000"/>
                          </a:solidFill>
                          <a:effectLst/>
                          <a:latin typeface="Arial" panose="020B0604020202020204" pitchFamily="34" charset="0"/>
                        </a:rPr>
                        <a:t> that the customer navigates to the login page</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When</a:t>
                      </a:r>
                      <a:r>
                        <a:rPr lang="en-US" sz="1000" i="0">
                          <a:solidFill>
                            <a:srgbClr val="000000"/>
                          </a:solidFill>
                          <a:effectLst/>
                          <a:latin typeface="Arial" panose="020B0604020202020204" pitchFamily="34" charset="0"/>
                        </a:rPr>
                        <a:t> the customer selects the &lt;forgot password&gt; option</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And</a:t>
                      </a:r>
                      <a:r>
                        <a:rPr lang="en-US" sz="1000" i="0">
                          <a:solidFill>
                            <a:srgbClr val="000000"/>
                          </a:solidFill>
                          <a:effectLst/>
                          <a:latin typeface="Arial" panose="020B0604020202020204" pitchFamily="34" charset="0"/>
                        </a:rPr>
                        <a:t> enter a valid email to receive a link for password recovery</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Then</a:t>
                      </a:r>
                      <a:r>
                        <a:rPr lang="en-US" sz="1000" i="0">
                          <a:solidFill>
                            <a:srgbClr val="000000"/>
                          </a:solidFill>
                          <a:effectLst/>
                          <a:latin typeface="Arial" panose="020B0604020202020204" pitchFamily="34" charset="0"/>
                        </a:rPr>
                        <a:t> the system sends the link to the entered email</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Given</a:t>
                      </a:r>
                      <a:r>
                        <a:rPr lang="en-US" sz="1000" i="0">
                          <a:solidFill>
                            <a:srgbClr val="000000"/>
                          </a:solidFill>
                          <a:effectLst/>
                          <a:latin typeface="Arial" panose="020B0604020202020204" pitchFamily="34" charset="0"/>
                        </a:rPr>
                        <a:t> the customer receives the link via the email</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When</a:t>
                      </a:r>
                      <a:r>
                        <a:rPr lang="en-US" sz="1000" i="0">
                          <a:solidFill>
                            <a:srgbClr val="000000"/>
                          </a:solidFill>
                          <a:effectLst/>
                          <a:latin typeface="Arial" panose="020B0604020202020204" pitchFamily="34" charset="0"/>
                        </a:rPr>
                        <a:t> the customer navigates through the link received in the email</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Then</a:t>
                      </a:r>
                      <a:r>
                        <a:rPr lang="en-US" sz="1000" i="0">
                          <a:solidFill>
                            <a:srgbClr val="000000"/>
                          </a:solidFill>
                          <a:effectLst/>
                          <a:latin typeface="Arial" panose="020B0604020202020204" pitchFamily="34" charset="0"/>
                        </a:rPr>
                        <a:t> the system enables the customer to set a new password</a:t>
                      </a:r>
                      <a:endParaRPr lang="en-US">
                        <a:effectLst/>
                      </a:endParaRPr>
                    </a:p>
                  </a:txBody>
                  <a:tcPr marL="22860" marR="22860" marT="15240" marB="15240" anchor="ctr"/>
                </a:tc>
                <a:extLst>
                  <a:ext uri="{0D108BD9-81ED-4DB2-BD59-A6C34878D82A}">
                    <a16:rowId xmlns:a16="http://schemas.microsoft.com/office/drawing/2014/main" val="1987146256"/>
                  </a:ext>
                </a:extLst>
              </a:tr>
              <a:tr h="480343">
                <a:tc rowSpan="2">
                  <a:txBody>
                    <a:bodyPr/>
                    <a:lstStyle/>
                    <a:p>
                      <a:pPr algn="ctr" rtl="0" fontAlgn="ctr"/>
                      <a:r>
                        <a:rPr lang="en-US" sz="1000" dirty="0">
                          <a:effectLst/>
                        </a:rPr>
                        <a:t>DCS-63</a:t>
                      </a:r>
                    </a:p>
                  </a:txBody>
                  <a:tcPr marL="22860" marR="22860" marT="15240" marB="15240" anchor="ctr"/>
                </a:tc>
                <a:tc>
                  <a:txBody>
                    <a:bodyPr/>
                    <a:lstStyle/>
                    <a:p>
                      <a:pPr rtl="0" fontAlgn="ctr"/>
                      <a:r>
                        <a:rPr lang="en-US" sz="1000" b="1" i="0">
                          <a:solidFill>
                            <a:srgbClr val="000000"/>
                          </a:solidFill>
                          <a:effectLst/>
                          <a:latin typeface="Arial" panose="020B0604020202020204" pitchFamily="34" charset="0"/>
                        </a:rPr>
                        <a:t>As</a:t>
                      </a:r>
                      <a:r>
                        <a:rPr lang="en-US" sz="1000" i="0">
                          <a:solidFill>
                            <a:srgbClr val="000000"/>
                          </a:solidFill>
                          <a:effectLst/>
                          <a:latin typeface="Arial" panose="020B0604020202020204" pitchFamily="34" charset="0"/>
                        </a:rPr>
                        <a:t> a customer</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I want</a:t>
                      </a:r>
                      <a:r>
                        <a:rPr lang="en-US" sz="1000" i="0">
                          <a:solidFill>
                            <a:srgbClr val="000000"/>
                          </a:solidFill>
                          <a:effectLst/>
                          <a:latin typeface="Arial" panose="020B0604020202020204" pitchFamily="34" charset="0"/>
                        </a:rPr>
                        <a:t> to be able to recover the username to my account</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So that</a:t>
                      </a:r>
                      <a:r>
                        <a:rPr lang="en-US" sz="1000" i="0">
                          <a:solidFill>
                            <a:srgbClr val="000000"/>
                          </a:solidFill>
                          <a:effectLst/>
                          <a:latin typeface="Arial" panose="020B0604020202020204" pitchFamily="34" charset="0"/>
                        </a:rPr>
                        <a:t> I will be able to access my account in case I forgot the password.</a:t>
                      </a:r>
                      <a:endParaRPr lang="en-US">
                        <a:effectLst/>
                      </a:endParaRPr>
                    </a:p>
                  </a:txBody>
                  <a:tcPr marL="22860" marR="22860" marT="15240" marB="15240" anchor="ctr"/>
                </a:tc>
                <a:extLst>
                  <a:ext uri="{0D108BD9-81ED-4DB2-BD59-A6C34878D82A}">
                    <a16:rowId xmlns:a16="http://schemas.microsoft.com/office/drawing/2014/main" val="1447874992"/>
                  </a:ext>
                </a:extLst>
              </a:tr>
              <a:tr h="630450">
                <a:tc vMerge="1">
                  <a:txBody>
                    <a:bodyPr/>
                    <a:lstStyle/>
                    <a:p>
                      <a:endParaRPr lang="en-US"/>
                    </a:p>
                  </a:txBody>
                  <a:tcPr/>
                </a:tc>
                <a:tc>
                  <a:txBody>
                    <a:bodyPr/>
                    <a:lstStyle/>
                    <a:p>
                      <a:pPr rtl="0" fontAlgn="ctr"/>
                      <a:r>
                        <a:rPr lang="en-US" sz="1000" b="1" i="0" dirty="0">
                          <a:solidFill>
                            <a:srgbClr val="000000"/>
                          </a:solidFill>
                          <a:effectLst/>
                          <a:latin typeface="Arial" panose="020B0604020202020204" pitchFamily="34" charset="0"/>
                        </a:rPr>
                        <a:t>Scenario</a:t>
                      </a:r>
                      <a:r>
                        <a:rPr lang="en-US" sz="1000" i="0" dirty="0">
                          <a:solidFill>
                            <a:srgbClr val="000000"/>
                          </a:solidFill>
                          <a:effectLst/>
                          <a:latin typeface="Arial" panose="020B0604020202020204" pitchFamily="34" charset="0"/>
                        </a:rPr>
                        <a:t>: customer forgets the username</a:t>
                      </a:r>
                      <a:br>
                        <a:rPr lang="en-US" sz="1000" i="0" dirty="0">
                          <a:solidFill>
                            <a:srgbClr val="000000"/>
                          </a:solidFill>
                          <a:effectLst/>
                          <a:latin typeface="Arial" panose="020B0604020202020204" pitchFamily="34" charset="0"/>
                        </a:rPr>
                      </a:br>
                      <a:r>
                        <a:rPr lang="en-US" sz="1000" i="0" dirty="0">
                          <a:solidFill>
                            <a:srgbClr val="000000"/>
                          </a:solidFill>
                          <a:effectLst/>
                          <a:latin typeface="Arial" panose="020B0604020202020204" pitchFamily="34" charset="0"/>
                        </a:rPr>
                        <a:t>“</a:t>
                      </a:r>
                      <a:r>
                        <a:rPr lang="en-US" sz="1000" b="1" i="0" dirty="0">
                          <a:solidFill>
                            <a:srgbClr val="000000"/>
                          </a:solidFill>
                          <a:effectLst/>
                          <a:latin typeface="Arial" panose="020B0604020202020204" pitchFamily="34" charset="0"/>
                        </a:rPr>
                        <a:t>Given</a:t>
                      </a:r>
                      <a:r>
                        <a:rPr lang="en-US" sz="1000" i="0" dirty="0">
                          <a:solidFill>
                            <a:srgbClr val="000000"/>
                          </a:solidFill>
                          <a:effectLst/>
                          <a:latin typeface="Arial" panose="020B0604020202020204" pitchFamily="34" charset="0"/>
                        </a:rPr>
                        <a:t> that the customer navigates to the login page</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When</a:t>
                      </a:r>
                      <a:r>
                        <a:rPr lang="en-US" sz="1000" i="0" dirty="0">
                          <a:solidFill>
                            <a:srgbClr val="000000"/>
                          </a:solidFill>
                          <a:effectLst/>
                          <a:latin typeface="Arial" panose="020B0604020202020204" pitchFamily="34" charset="0"/>
                        </a:rPr>
                        <a:t> the customer selects &lt;forgot username&gt; option</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Then</a:t>
                      </a:r>
                      <a:r>
                        <a:rPr lang="en-US" sz="1000" i="0" dirty="0">
                          <a:solidFill>
                            <a:srgbClr val="000000"/>
                          </a:solidFill>
                          <a:effectLst/>
                          <a:latin typeface="Arial" panose="020B0604020202020204" pitchFamily="34" charset="0"/>
                        </a:rPr>
                        <a:t> the system sends the username to the entered email</a:t>
                      </a:r>
                      <a:endParaRPr lang="en-US" dirty="0">
                        <a:effectLst/>
                      </a:endParaRPr>
                    </a:p>
                  </a:txBody>
                  <a:tcPr marL="22860" marR="22860" marT="15240" marB="15240" anchor="ctr"/>
                </a:tc>
                <a:extLst>
                  <a:ext uri="{0D108BD9-81ED-4DB2-BD59-A6C34878D82A}">
                    <a16:rowId xmlns:a16="http://schemas.microsoft.com/office/drawing/2014/main" val="681076125"/>
                  </a:ext>
                </a:extLst>
              </a:tr>
              <a:tr h="480343">
                <a:tc rowSpan="2">
                  <a:txBody>
                    <a:bodyPr/>
                    <a:lstStyle/>
                    <a:p>
                      <a:pPr algn="ctr" rtl="0" fontAlgn="ctr"/>
                      <a:r>
                        <a:rPr lang="en-US" sz="1000" dirty="0">
                          <a:effectLst/>
                        </a:rPr>
                        <a:t>DCS-64</a:t>
                      </a:r>
                    </a:p>
                  </a:txBody>
                  <a:tcPr marL="22860" marR="22860" marT="15240" marB="15240" anchor="ctr"/>
                </a:tc>
                <a:tc>
                  <a:txBody>
                    <a:bodyPr/>
                    <a:lstStyle/>
                    <a:p>
                      <a:pPr rtl="0" fontAlgn="ctr"/>
                      <a:r>
                        <a:rPr lang="en-US" sz="1000" b="1" i="0">
                          <a:solidFill>
                            <a:srgbClr val="000000"/>
                          </a:solidFill>
                          <a:effectLst/>
                          <a:latin typeface="Arial" panose="020B0604020202020204" pitchFamily="34" charset="0"/>
                        </a:rPr>
                        <a:t>As</a:t>
                      </a:r>
                      <a:r>
                        <a:rPr lang="en-US" sz="1000" i="0">
                          <a:solidFill>
                            <a:srgbClr val="000000"/>
                          </a:solidFill>
                          <a:effectLst/>
                          <a:latin typeface="Arial" panose="020B0604020202020204" pitchFamily="34" charset="0"/>
                        </a:rPr>
                        <a:t> a customer</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I want </a:t>
                      </a:r>
                      <a:r>
                        <a:rPr lang="en-US" sz="1000" i="0">
                          <a:solidFill>
                            <a:srgbClr val="000000"/>
                          </a:solidFill>
                          <a:effectLst/>
                          <a:latin typeface="Arial" panose="020B0604020202020204" pitchFamily="34" charset="0"/>
                        </a:rPr>
                        <a:t>to able to search on the webpage</a:t>
                      </a:r>
                      <a:br>
                        <a:rPr lang="en-US" sz="1000" i="0">
                          <a:solidFill>
                            <a:srgbClr val="000000"/>
                          </a:solidFill>
                          <a:effectLst/>
                          <a:latin typeface="Arial" panose="020B0604020202020204" pitchFamily="34" charset="0"/>
                        </a:rPr>
                      </a:br>
                      <a:r>
                        <a:rPr lang="en-US" sz="1000" b="1" i="0">
                          <a:solidFill>
                            <a:srgbClr val="000000"/>
                          </a:solidFill>
                          <a:effectLst/>
                          <a:latin typeface="Arial" panose="020B0604020202020204" pitchFamily="34" charset="0"/>
                        </a:rPr>
                        <a:t>So that</a:t>
                      </a:r>
                      <a:r>
                        <a:rPr lang="en-US" sz="1000" i="0">
                          <a:solidFill>
                            <a:srgbClr val="000000"/>
                          </a:solidFill>
                          <a:effectLst/>
                          <a:latin typeface="Arial" panose="020B0604020202020204" pitchFamily="34" charset="0"/>
                        </a:rPr>
                        <a:t> I can find necessary information</a:t>
                      </a:r>
                      <a:endParaRPr lang="en-US">
                        <a:effectLst/>
                      </a:endParaRPr>
                    </a:p>
                  </a:txBody>
                  <a:tcPr marL="22860" marR="22860" marT="15240" marB="15240" anchor="ctr"/>
                </a:tc>
                <a:extLst>
                  <a:ext uri="{0D108BD9-81ED-4DB2-BD59-A6C34878D82A}">
                    <a16:rowId xmlns:a16="http://schemas.microsoft.com/office/drawing/2014/main" val="3463327698"/>
                  </a:ext>
                </a:extLst>
              </a:tr>
              <a:tr h="930665">
                <a:tc vMerge="1">
                  <a:txBody>
                    <a:bodyPr/>
                    <a:lstStyle/>
                    <a:p>
                      <a:endParaRPr lang="en-US"/>
                    </a:p>
                  </a:txBody>
                  <a:tcPr/>
                </a:tc>
                <a:tc>
                  <a:txBody>
                    <a:bodyPr/>
                    <a:lstStyle/>
                    <a:p>
                      <a:pPr rtl="0" fontAlgn="ctr"/>
                      <a:r>
                        <a:rPr lang="en-US" sz="1000" b="1" i="0" dirty="0">
                          <a:solidFill>
                            <a:srgbClr val="000000"/>
                          </a:solidFill>
                          <a:effectLst/>
                          <a:latin typeface="Arial" panose="020B0604020202020204" pitchFamily="34" charset="0"/>
                        </a:rPr>
                        <a:t>Scenario</a:t>
                      </a:r>
                      <a:r>
                        <a:rPr lang="en-US" sz="1000" i="0" dirty="0">
                          <a:solidFill>
                            <a:srgbClr val="000000"/>
                          </a:solidFill>
                          <a:effectLst/>
                          <a:latin typeface="Arial" panose="020B0604020202020204" pitchFamily="34" charset="0"/>
                        </a:rPr>
                        <a:t>: customer searches for an item by its name</a:t>
                      </a:r>
                      <a:br>
                        <a:rPr lang="en-US" sz="1000" i="0" dirty="0">
                          <a:solidFill>
                            <a:srgbClr val="000000"/>
                          </a:solidFill>
                          <a:effectLst/>
                          <a:latin typeface="Arial" panose="020B0604020202020204" pitchFamily="34" charset="0"/>
                        </a:rPr>
                      </a:br>
                      <a:r>
                        <a:rPr lang="en-US" sz="1000" i="0" dirty="0">
                          <a:solidFill>
                            <a:srgbClr val="000000"/>
                          </a:solidFill>
                          <a:effectLst/>
                          <a:latin typeface="Arial" panose="020B0604020202020204" pitchFamily="34" charset="0"/>
                        </a:rPr>
                        <a:t>“</a:t>
                      </a:r>
                      <a:r>
                        <a:rPr lang="en-US" sz="1000" b="1" i="0" dirty="0">
                          <a:solidFill>
                            <a:srgbClr val="000000"/>
                          </a:solidFill>
                          <a:effectLst/>
                          <a:latin typeface="Arial" panose="020B0604020202020204" pitchFamily="34" charset="0"/>
                        </a:rPr>
                        <a:t>Given</a:t>
                      </a:r>
                      <a:r>
                        <a:rPr lang="en-US" sz="1000" i="0" dirty="0">
                          <a:solidFill>
                            <a:srgbClr val="000000"/>
                          </a:solidFill>
                          <a:effectLst/>
                          <a:latin typeface="Arial" panose="020B0604020202020204" pitchFamily="34" charset="0"/>
                        </a:rPr>
                        <a:t> that I'm in the role of registered or guest customer</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When</a:t>
                      </a:r>
                      <a:r>
                        <a:rPr lang="en-US" sz="1000" i="0" dirty="0">
                          <a:solidFill>
                            <a:srgbClr val="000000"/>
                          </a:solidFill>
                          <a:effectLst/>
                          <a:latin typeface="Arial" panose="020B0604020202020204" pitchFamily="34" charset="0"/>
                        </a:rPr>
                        <a:t> I fill in the “Search” field with the name of an existing item in the services list</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And</a:t>
                      </a:r>
                      <a:r>
                        <a:rPr lang="en-US" sz="1000" i="0" dirty="0">
                          <a:solidFill>
                            <a:srgbClr val="000000"/>
                          </a:solidFill>
                          <a:effectLst/>
                          <a:latin typeface="Arial" panose="020B0604020202020204" pitchFamily="34" charset="0"/>
                        </a:rPr>
                        <a:t> I press the Enter key on the keyboard</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Then</a:t>
                      </a:r>
                      <a:r>
                        <a:rPr lang="en-US" sz="1000" i="0" dirty="0">
                          <a:solidFill>
                            <a:srgbClr val="000000"/>
                          </a:solidFill>
                          <a:effectLst/>
                          <a:latin typeface="Arial" panose="020B0604020202020204" pitchFamily="34" charset="0"/>
                        </a:rPr>
                        <a:t> the system shows services in the Search Results section with services matching entered services</a:t>
                      </a:r>
                      <a:br>
                        <a:rPr lang="en-US" sz="1000" i="0" dirty="0">
                          <a:solidFill>
                            <a:srgbClr val="000000"/>
                          </a:solidFill>
                          <a:effectLst/>
                          <a:latin typeface="Arial" panose="020B0604020202020204" pitchFamily="34" charset="0"/>
                        </a:rPr>
                      </a:br>
                      <a:r>
                        <a:rPr lang="en-US" sz="1000" b="1" i="0" dirty="0">
                          <a:solidFill>
                            <a:srgbClr val="000000"/>
                          </a:solidFill>
                          <a:effectLst/>
                          <a:latin typeface="Arial" panose="020B0604020202020204" pitchFamily="34" charset="0"/>
                        </a:rPr>
                        <a:t>And</a:t>
                      </a:r>
                      <a:r>
                        <a:rPr lang="en-US" sz="1000" i="0" dirty="0">
                          <a:solidFill>
                            <a:srgbClr val="000000"/>
                          </a:solidFill>
                          <a:effectLst/>
                          <a:latin typeface="Arial" panose="020B0604020202020204" pitchFamily="34" charset="0"/>
                        </a:rPr>
                        <a:t> the system shows the number of search results at the top of the Search Results section”</a:t>
                      </a:r>
                      <a:endParaRPr lang="en-US" dirty="0">
                        <a:effectLst/>
                      </a:endParaRPr>
                    </a:p>
                  </a:txBody>
                  <a:tcPr marL="22860" marR="22860" marT="15240" marB="15240" anchor="ctr"/>
                </a:tc>
                <a:extLst>
                  <a:ext uri="{0D108BD9-81ED-4DB2-BD59-A6C34878D82A}">
                    <a16:rowId xmlns:a16="http://schemas.microsoft.com/office/drawing/2014/main" val="3845774950"/>
                  </a:ext>
                </a:extLst>
              </a:tr>
            </a:tbl>
          </a:graphicData>
        </a:graphic>
      </p:graphicFrame>
    </p:spTree>
    <p:extLst>
      <p:ext uri="{BB962C8B-B14F-4D97-AF65-F5344CB8AC3E}">
        <p14:creationId xmlns:p14="http://schemas.microsoft.com/office/powerpoint/2010/main" val="3072864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16" name="Picture 15">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865026" y="268302"/>
            <a:ext cx="10458899" cy="531491"/>
          </a:xfrm>
        </p:spPr>
        <p:txBody>
          <a:bodyPr>
            <a:normAutofit fontScale="90000"/>
          </a:bodyPr>
          <a:lstStyle/>
          <a:p>
            <a:pPr algn="ctr"/>
            <a:r>
              <a:rPr lang="en-US" dirty="0"/>
              <a:t>Test Cases</a:t>
            </a:r>
          </a:p>
        </p:txBody>
      </p:sp>
      <p:graphicFrame>
        <p:nvGraphicFramePr>
          <p:cNvPr id="6" name="Content Placeholder 5">
            <a:extLst>
              <a:ext uri="{FF2B5EF4-FFF2-40B4-BE49-F238E27FC236}">
                <a16:creationId xmlns:a16="http://schemas.microsoft.com/office/drawing/2014/main" id="{C99694CC-0A28-38A0-2246-640BA32F82B5}"/>
              </a:ext>
            </a:extLst>
          </p:cNvPr>
          <p:cNvGraphicFramePr>
            <a:graphicFrameLocks noGrp="1"/>
          </p:cNvGraphicFramePr>
          <p:nvPr>
            <p:ph idx="1"/>
            <p:extLst>
              <p:ext uri="{D42A27DB-BD31-4B8C-83A1-F6EECF244321}">
                <p14:modId xmlns:p14="http://schemas.microsoft.com/office/powerpoint/2010/main" val="4138108784"/>
              </p:ext>
            </p:extLst>
          </p:nvPr>
        </p:nvGraphicFramePr>
        <p:xfrm>
          <a:off x="608727" y="1056124"/>
          <a:ext cx="11154375" cy="5684131"/>
        </p:xfrm>
        <a:graphic>
          <a:graphicData uri="http://schemas.openxmlformats.org/drawingml/2006/table">
            <a:tbl>
              <a:tblPr firstRow="1" bandRow="1">
                <a:tableStyleId>{5C22544A-7EE6-4342-B048-85BDC9FD1C3A}</a:tableStyleId>
              </a:tblPr>
              <a:tblGrid>
                <a:gridCol w="508877">
                  <a:extLst>
                    <a:ext uri="{9D8B030D-6E8A-4147-A177-3AD203B41FA5}">
                      <a16:colId xmlns:a16="http://schemas.microsoft.com/office/drawing/2014/main" val="2168466135"/>
                    </a:ext>
                  </a:extLst>
                </a:gridCol>
                <a:gridCol w="730740">
                  <a:extLst>
                    <a:ext uri="{9D8B030D-6E8A-4147-A177-3AD203B41FA5}">
                      <a16:colId xmlns:a16="http://schemas.microsoft.com/office/drawing/2014/main" val="862048159"/>
                    </a:ext>
                  </a:extLst>
                </a:gridCol>
                <a:gridCol w="2528158">
                  <a:extLst>
                    <a:ext uri="{9D8B030D-6E8A-4147-A177-3AD203B41FA5}">
                      <a16:colId xmlns:a16="http://schemas.microsoft.com/office/drawing/2014/main" val="374865947"/>
                    </a:ext>
                  </a:extLst>
                </a:gridCol>
                <a:gridCol w="3109975">
                  <a:extLst>
                    <a:ext uri="{9D8B030D-6E8A-4147-A177-3AD203B41FA5}">
                      <a16:colId xmlns:a16="http://schemas.microsoft.com/office/drawing/2014/main" val="2884263789"/>
                    </a:ext>
                  </a:extLst>
                </a:gridCol>
                <a:gridCol w="1575885">
                  <a:extLst>
                    <a:ext uri="{9D8B030D-6E8A-4147-A177-3AD203B41FA5}">
                      <a16:colId xmlns:a16="http://schemas.microsoft.com/office/drawing/2014/main" val="2913392335"/>
                    </a:ext>
                  </a:extLst>
                </a:gridCol>
                <a:gridCol w="2700740">
                  <a:extLst>
                    <a:ext uri="{9D8B030D-6E8A-4147-A177-3AD203B41FA5}">
                      <a16:colId xmlns:a16="http://schemas.microsoft.com/office/drawing/2014/main" val="926733267"/>
                    </a:ext>
                  </a:extLst>
                </a:gridCol>
              </a:tblGrid>
              <a:tr h="230443">
                <a:tc>
                  <a:txBody>
                    <a:bodyPr/>
                    <a:lstStyle/>
                    <a:p>
                      <a:pPr algn="ctr" rtl="0" fontAlgn="ctr"/>
                      <a:r>
                        <a:rPr lang="en-US" sz="700" b="1" dirty="0">
                          <a:solidFill>
                            <a:schemeClr val="bg1"/>
                          </a:solidFill>
                          <a:effectLst/>
                        </a:rPr>
                        <a:t>User Story ID</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Unit to test</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Assumptions</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Test data</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Steps to be executed</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Expected Results</a:t>
                      </a:r>
                    </a:p>
                  </a:txBody>
                  <a:tcPr marL="3080" marR="3080" marT="1866" marB="1866" anchor="ctr">
                    <a:solidFill>
                      <a:schemeClr val="accent1">
                        <a:lumMod val="75000"/>
                      </a:schemeClr>
                    </a:solidFill>
                  </a:tcPr>
                </a:tc>
                <a:extLst>
                  <a:ext uri="{0D108BD9-81ED-4DB2-BD59-A6C34878D82A}">
                    <a16:rowId xmlns:a16="http://schemas.microsoft.com/office/drawing/2014/main" val="1825166280"/>
                  </a:ext>
                </a:extLst>
              </a:tr>
              <a:tr h="129215">
                <a:tc>
                  <a:txBody>
                    <a:bodyPr/>
                    <a:lstStyle/>
                    <a:p>
                      <a:pPr rtl="0" fontAlgn="ctr"/>
                      <a:r>
                        <a:rPr lang="en-US" sz="700">
                          <a:effectLst/>
                        </a:rPr>
                        <a:t>DCS - 12</a:t>
                      </a:r>
                    </a:p>
                  </a:txBody>
                  <a:tcPr marL="3080" marR="3080" marT="1866" marB="1866" anchor="ctr"/>
                </a:tc>
                <a:tc>
                  <a:txBody>
                    <a:bodyPr/>
                    <a:lstStyle/>
                    <a:p>
                      <a:pPr algn="ctr" rtl="0" fontAlgn="ctr"/>
                      <a:r>
                        <a:rPr lang="en-US" sz="700">
                          <a:effectLst/>
                        </a:rPr>
                        <a:t>Login</a:t>
                      </a:r>
                    </a:p>
                  </a:txBody>
                  <a:tcPr marL="3080" marR="3080" marT="1866" marB="1866" anchor="ctr"/>
                </a:tc>
                <a:tc>
                  <a:txBody>
                    <a:bodyPr/>
                    <a:lstStyle/>
                    <a:p>
                      <a:pPr rtl="0" fontAlgn="ctr"/>
                      <a:r>
                        <a:rPr lang="en-US" sz="700">
                          <a:effectLst/>
                        </a:rPr>
                        <a:t>Login should be successful</a:t>
                      </a:r>
                    </a:p>
                  </a:txBody>
                  <a:tcPr marL="3080" marR="3080" marT="1866" marB="1866" anchor="ctr"/>
                </a:tc>
                <a:tc>
                  <a:txBody>
                    <a:bodyPr/>
                    <a:lstStyle/>
                    <a:p>
                      <a:pPr rtl="0" fontAlgn="ctr"/>
                      <a:r>
                        <a:rPr lang="en-US" sz="700" b="1">
                          <a:effectLst/>
                        </a:rPr>
                        <a:t>Email</a:t>
                      </a:r>
                      <a:r>
                        <a:rPr lang="en-US" sz="700">
                          <a:effectLst/>
                        </a:rPr>
                        <a:t> - test@easyway.com, </a:t>
                      </a:r>
                      <a:r>
                        <a:rPr lang="en-US" sz="700" b="1">
                          <a:effectLst/>
                        </a:rPr>
                        <a:t>Password</a:t>
                      </a:r>
                      <a:r>
                        <a:rPr lang="en-US" sz="700">
                          <a:effectLst/>
                        </a:rPr>
                        <a:t> - test123</a:t>
                      </a:r>
                    </a:p>
                  </a:txBody>
                  <a:tcPr marL="3080" marR="3080" marT="1866" marB="1866" anchor="ctr"/>
                </a:tc>
                <a:tc>
                  <a:txBody>
                    <a:bodyPr/>
                    <a:lstStyle/>
                    <a:p>
                      <a:pPr rtl="0" fontAlgn="ctr"/>
                      <a:r>
                        <a:rPr lang="en-US" sz="700">
                          <a:effectLst/>
                        </a:rPr>
                        <a:t>Homepage -&gt; Login</a:t>
                      </a:r>
                    </a:p>
                  </a:txBody>
                  <a:tcPr marL="3080" marR="3080" marT="1866" marB="1866" anchor="ctr"/>
                </a:tc>
                <a:tc>
                  <a:txBody>
                    <a:bodyPr/>
                    <a:lstStyle/>
                    <a:p>
                      <a:pPr rtl="0" fontAlgn="ctr"/>
                      <a:r>
                        <a:rPr lang="en-US" sz="700">
                          <a:effectLst/>
                        </a:rPr>
                        <a:t>Check results on entering valid User Id &amp; Password</a:t>
                      </a:r>
                    </a:p>
                  </a:txBody>
                  <a:tcPr marL="3080" marR="3080" marT="1866" marB="1866" anchor="ctr"/>
                </a:tc>
                <a:extLst>
                  <a:ext uri="{0D108BD9-81ED-4DB2-BD59-A6C34878D82A}">
                    <a16:rowId xmlns:a16="http://schemas.microsoft.com/office/drawing/2014/main" val="3874923001"/>
                  </a:ext>
                </a:extLst>
              </a:tr>
              <a:tr h="254221">
                <a:tc>
                  <a:txBody>
                    <a:bodyPr/>
                    <a:lstStyle/>
                    <a:p>
                      <a:pPr rtl="0" fontAlgn="ctr"/>
                      <a:r>
                        <a:rPr lang="en-US" sz="700">
                          <a:effectLst/>
                        </a:rPr>
                        <a:t>DCS - 12</a:t>
                      </a:r>
                    </a:p>
                  </a:txBody>
                  <a:tcPr marL="3080" marR="3080" marT="1866" marB="1866" anchor="ctr"/>
                </a:tc>
                <a:tc>
                  <a:txBody>
                    <a:bodyPr/>
                    <a:lstStyle/>
                    <a:p>
                      <a:pPr algn="ctr" rtl="0" fontAlgn="ctr"/>
                      <a:r>
                        <a:rPr lang="en-US" sz="700">
                          <a:effectLst/>
                        </a:rPr>
                        <a:t>Login</a:t>
                      </a:r>
                    </a:p>
                  </a:txBody>
                  <a:tcPr marL="3080" marR="3080" marT="1866" marB="1866" anchor="ctr"/>
                </a:tc>
                <a:tc>
                  <a:txBody>
                    <a:bodyPr/>
                    <a:lstStyle/>
                    <a:p>
                      <a:pPr rtl="0" fontAlgn="ctr"/>
                      <a:r>
                        <a:rPr lang="en-US" sz="700">
                          <a:effectLst/>
                        </a:rPr>
                        <a:t>It should show an error as "Invalid Username or Password"</a:t>
                      </a:r>
                    </a:p>
                  </a:txBody>
                  <a:tcPr marL="3080" marR="3080" marT="1866" marB="1866" anchor="ctr"/>
                </a:tc>
                <a:tc>
                  <a:txBody>
                    <a:bodyPr/>
                    <a:lstStyle/>
                    <a:p>
                      <a:pPr rtl="0" fontAlgn="ctr"/>
                      <a:r>
                        <a:rPr lang="en-US" sz="700" b="1">
                          <a:effectLst/>
                        </a:rPr>
                        <a:t>Email</a:t>
                      </a:r>
                      <a:r>
                        <a:rPr lang="en-US" sz="700">
                          <a:effectLst/>
                        </a:rPr>
                        <a:t> - test@easyway.com,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 -&gt; Login</a:t>
                      </a:r>
                    </a:p>
                  </a:txBody>
                  <a:tcPr marL="3080" marR="3080" marT="1866" marB="1866" anchor="ctr"/>
                </a:tc>
                <a:tc>
                  <a:txBody>
                    <a:bodyPr/>
                    <a:lstStyle/>
                    <a:p>
                      <a:pPr rtl="0" fontAlgn="ctr"/>
                      <a:r>
                        <a:rPr lang="en-US" sz="700">
                          <a:effectLst/>
                        </a:rPr>
                        <a:t>Check results on entering Invalid User ID &amp; Password</a:t>
                      </a:r>
                    </a:p>
                  </a:txBody>
                  <a:tcPr marL="3080" marR="3080" marT="1866" marB="1866" anchor="ctr"/>
                </a:tc>
                <a:extLst>
                  <a:ext uri="{0D108BD9-81ED-4DB2-BD59-A6C34878D82A}">
                    <a16:rowId xmlns:a16="http://schemas.microsoft.com/office/drawing/2014/main" val="1979268485"/>
                  </a:ext>
                </a:extLst>
              </a:tr>
              <a:tr h="254221">
                <a:tc>
                  <a:txBody>
                    <a:bodyPr/>
                    <a:lstStyle/>
                    <a:p>
                      <a:pPr rtl="0" fontAlgn="ctr"/>
                      <a:r>
                        <a:rPr lang="en-US" sz="700">
                          <a:effectLst/>
                        </a:rPr>
                        <a:t>DCS - 12</a:t>
                      </a:r>
                    </a:p>
                  </a:txBody>
                  <a:tcPr marL="3080" marR="3080" marT="1866" marB="1866" anchor="ctr"/>
                </a:tc>
                <a:tc>
                  <a:txBody>
                    <a:bodyPr/>
                    <a:lstStyle/>
                    <a:p>
                      <a:pPr algn="ctr" rtl="0" fontAlgn="ctr"/>
                      <a:r>
                        <a:rPr lang="en-US" sz="700">
                          <a:effectLst/>
                        </a:rPr>
                        <a:t>Login</a:t>
                      </a:r>
                    </a:p>
                  </a:txBody>
                  <a:tcPr marL="3080" marR="3080" marT="1866" marB="1866" anchor="ctr"/>
                </a:tc>
                <a:tc>
                  <a:txBody>
                    <a:bodyPr/>
                    <a:lstStyle/>
                    <a:p>
                      <a:pPr rtl="0" fontAlgn="ctr"/>
                      <a:r>
                        <a:rPr lang="en-US" sz="700">
                          <a:effectLst/>
                        </a:rPr>
                        <a:t>It should show an error as "Invalid Username or Password"</a:t>
                      </a:r>
                    </a:p>
                  </a:txBody>
                  <a:tcPr marL="3080" marR="3080" marT="1866" marB="1866" anchor="ctr"/>
                </a:tc>
                <a:tc>
                  <a:txBody>
                    <a:bodyPr/>
                    <a:lstStyle/>
                    <a:p>
                      <a:pPr rtl="0" fontAlgn="ctr"/>
                      <a:r>
                        <a:rPr lang="en-US" sz="700" b="1">
                          <a:effectLst/>
                        </a:rPr>
                        <a:t>Email</a:t>
                      </a:r>
                      <a:r>
                        <a:rPr lang="en-US" sz="700">
                          <a:effectLst/>
                        </a:rPr>
                        <a:t> - easy@easyway.com,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 -&gt; Login</a:t>
                      </a:r>
                    </a:p>
                  </a:txBody>
                  <a:tcPr marL="3080" marR="3080" marT="1866" marB="1866" anchor="ctr"/>
                </a:tc>
                <a:tc>
                  <a:txBody>
                    <a:bodyPr/>
                    <a:lstStyle/>
                    <a:p>
                      <a:pPr rtl="0" fontAlgn="ctr"/>
                      <a:r>
                        <a:rPr lang="en-US" sz="700">
                          <a:effectLst/>
                        </a:rPr>
                        <a:t>Check response when a User ID is Empty &amp; Login Button is pressed</a:t>
                      </a:r>
                    </a:p>
                  </a:txBody>
                  <a:tcPr marL="3080" marR="3080" marT="1866" marB="1866" anchor="ctr"/>
                </a:tc>
                <a:extLst>
                  <a:ext uri="{0D108BD9-81ED-4DB2-BD59-A6C34878D82A}">
                    <a16:rowId xmlns:a16="http://schemas.microsoft.com/office/drawing/2014/main" val="990836072"/>
                  </a:ext>
                </a:extLst>
              </a:tr>
              <a:tr h="129215">
                <a:tc>
                  <a:txBody>
                    <a:bodyPr/>
                    <a:lstStyle/>
                    <a:p>
                      <a:pPr rtl="0" fontAlgn="ctr"/>
                      <a:r>
                        <a:rPr lang="en-US" sz="700">
                          <a:effectLst/>
                        </a:rPr>
                        <a:t>DCS - 13</a:t>
                      </a:r>
                    </a:p>
                  </a:txBody>
                  <a:tcPr marL="3080" marR="3080" marT="1866" marB="1866" anchor="ctr"/>
                </a:tc>
                <a:tc>
                  <a:txBody>
                    <a:bodyPr/>
                    <a:lstStyle/>
                    <a:p>
                      <a:pPr algn="ctr" rtl="0" fontAlgn="ctr"/>
                      <a:r>
                        <a:rPr lang="en-US" sz="700">
                          <a:effectLst/>
                        </a:rPr>
                        <a:t>Sign Up</a:t>
                      </a:r>
                    </a:p>
                  </a:txBody>
                  <a:tcPr marL="3080" marR="3080" marT="1866" marB="1866" anchor="ctr"/>
                </a:tc>
                <a:tc>
                  <a:txBody>
                    <a:bodyPr/>
                    <a:lstStyle/>
                    <a:p>
                      <a:pPr rtl="0" fontAlgn="ctr"/>
                      <a:r>
                        <a:rPr lang="en-US" sz="700">
                          <a:effectLst/>
                        </a:rPr>
                        <a:t>Sign Up should be successful</a:t>
                      </a:r>
                    </a:p>
                  </a:txBody>
                  <a:tcPr marL="3080" marR="3080" marT="1866" marB="1866" anchor="ctr"/>
                </a:tc>
                <a:tc>
                  <a:txBody>
                    <a:bodyPr/>
                    <a:lstStyle/>
                    <a:p>
                      <a:pPr rtl="0" fontAlgn="ctr"/>
                      <a:r>
                        <a:rPr lang="en-US" sz="700" b="1">
                          <a:effectLst/>
                        </a:rPr>
                        <a:t>Email</a:t>
                      </a:r>
                      <a:r>
                        <a:rPr lang="en-US" sz="700">
                          <a:effectLst/>
                        </a:rPr>
                        <a:t> - any, </a:t>
                      </a:r>
                      <a:r>
                        <a:rPr lang="en-US" sz="700" b="1">
                          <a:effectLst/>
                        </a:rPr>
                        <a:t>Password</a:t>
                      </a:r>
                      <a:r>
                        <a:rPr lang="en-US" sz="700">
                          <a:effectLst/>
                        </a:rPr>
                        <a:t> - anything in between 8 to 16 char</a:t>
                      </a:r>
                    </a:p>
                  </a:txBody>
                  <a:tcPr marL="3080" marR="3080" marT="1866" marB="1866" anchor="ctr"/>
                </a:tc>
                <a:tc>
                  <a:txBody>
                    <a:bodyPr/>
                    <a:lstStyle/>
                    <a:p>
                      <a:pPr rtl="0" fontAlgn="ctr"/>
                      <a:r>
                        <a:rPr lang="en-US" sz="700">
                          <a:effectLst/>
                        </a:rPr>
                        <a:t>Homepage -&gt; Sign Up</a:t>
                      </a:r>
                    </a:p>
                  </a:txBody>
                  <a:tcPr marL="3080" marR="3080" marT="1866" marB="1866" anchor="ctr"/>
                </a:tc>
                <a:tc>
                  <a:txBody>
                    <a:bodyPr/>
                    <a:lstStyle/>
                    <a:p>
                      <a:pPr rtl="0" fontAlgn="ctr"/>
                      <a:r>
                        <a:rPr lang="en-US" sz="700">
                          <a:effectLst/>
                        </a:rPr>
                        <a:t>Check results on entering valid User Id &amp; Password</a:t>
                      </a:r>
                    </a:p>
                  </a:txBody>
                  <a:tcPr marL="3080" marR="3080" marT="1866" marB="1866" anchor="ctr"/>
                </a:tc>
                <a:extLst>
                  <a:ext uri="{0D108BD9-81ED-4DB2-BD59-A6C34878D82A}">
                    <a16:rowId xmlns:a16="http://schemas.microsoft.com/office/drawing/2014/main" val="3083149898"/>
                  </a:ext>
                </a:extLst>
              </a:tr>
              <a:tr h="230443">
                <a:tc>
                  <a:txBody>
                    <a:bodyPr/>
                    <a:lstStyle/>
                    <a:p>
                      <a:pPr rtl="0" fontAlgn="ctr"/>
                      <a:r>
                        <a:rPr lang="en-US" sz="700">
                          <a:effectLst/>
                        </a:rPr>
                        <a:t>DCS - 13</a:t>
                      </a:r>
                    </a:p>
                  </a:txBody>
                  <a:tcPr marL="3080" marR="3080" marT="1866" marB="1866" anchor="ctr"/>
                </a:tc>
                <a:tc>
                  <a:txBody>
                    <a:bodyPr/>
                    <a:lstStyle/>
                    <a:p>
                      <a:pPr algn="ctr" rtl="0" fontAlgn="ctr"/>
                      <a:r>
                        <a:rPr lang="en-US" sz="700">
                          <a:effectLst/>
                        </a:rPr>
                        <a:t>Sign Up</a:t>
                      </a:r>
                    </a:p>
                  </a:txBody>
                  <a:tcPr marL="3080" marR="3080" marT="1866" marB="1866" anchor="ctr"/>
                </a:tc>
                <a:tc>
                  <a:txBody>
                    <a:bodyPr/>
                    <a:lstStyle/>
                    <a:p>
                      <a:pPr rtl="0" fontAlgn="ctr"/>
                      <a:r>
                        <a:rPr lang="en-US" sz="700">
                          <a:effectLst/>
                        </a:rPr>
                        <a:t>It should show an error as "Username already in use"</a:t>
                      </a:r>
                    </a:p>
                  </a:txBody>
                  <a:tcPr marL="3080" marR="3080" marT="1866" marB="1866" anchor="ctr"/>
                </a:tc>
                <a:tc>
                  <a:txBody>
                    <a:bodyPr/>
                    <a:lstStyle/>
                    <a:p>
                      <a:pPr rtl="0" fontAlgn="ctr"/>
                      <a:r>
                        <a:rPr lang="en-US" sz="700" b="1" dirty="0">
                          <a:effectLst/>
                        </a:rPr>
                        <a:t>Email</a:t>
                      </a:r>
                      <a:r>
                        <a:rPr lang="en-US" sz="700" dirty="0">
                          <a:effectLst/>
                        </a:rPr>
                        <a:t> - test@easyway.com, </a:t>
                      </a:r>
                      <a:r>
                        <a:rPr lang="en-US" sz="700" b="1" dirty="0">
                          <a:effectLst/>
                        </a:rPr>
                        <a:t>Password</a:t>
                      </a:r>
                      <a:r>
                        <a:rPr lang="en-US" sz="700" dirty="0">
                          <a:effectLst/>
                        </a:rPr>
                        <a:t> - test123</a:t>
                      </a:r>
                    </a:p>
                  </a:txBody>
                  <a:tcPr marL="3080" marR="3080" marT="1866" marB="1866" anchor="ctr"/>
                </a:tc>
                <a:tc>
                  <a:txBody>
                    <a:bodyPr/>
                    <a:lstStyle/>
                    <a:p>
                      <a:pPr rtl="0" fontAlgn="ctr"/>
                      <a:r>
                        <a:rPr lang="en-US" sz="700">
                          <a:effectLst/>
                        </a:rPr>
                        <a:t>Homepage -&gt; Sign Up</a:t>
                      </a:r>
                    </a:p>
                  </a:txBody>
                  <a:tcPr marL="3080" marR="3080" marT="1866" marB="1866" anchor="ctr"/>
                </a:tc>
                <a:tc>
                  <a:txBody>
                    <a:bodyPr/>
                    <a:lstStyle/>
                    <a:p>
                      <a:pPr rtl="0" fontAlgn="ctr"/>
                      <a:r>
                        <a:rPr lang="en-US" sz="700">
                          <a:effectLst/>
                        </a:rPr>
                        <a:t>Check results on entering Already in Used User ID</a:t>
                      </a:r>
                    </a:p>
                  </a:txBody>
                  <a:tcPr marL="3080" marR="3080" marT="1866" marB="1866" anchor="ctr"/>
                </a:tc>
                <a:extLst>
                  <a:ext uri="{0D108BD9-81ED-4DB2-BD59-A6C34878D82A}">
                    <a16:rowId xmlns:a16="http://schemas.microsoft.com/office/drawing/2014/main" val="3276686143"/>
                  </a:ext>
                </a:extLst>
              </a:tr>
              <a:tr h="254221">
                <a:tc>
                  <a:txBody>
                    <a:bodyPr/>
                    <a:lstStyle/>
                    <a:p>
                      <a:pPr rtl="0" fontAlgn="ctr"/>
                      <a:r>
                        <a:rPr lang="en-US" sz="700">
                          <a:effectLst/>
                        </a:rPr>
                        <a:t>DCS - 13</a:t>
                      </a:r>
                    </a:p>
                  </a:txBody>
                  <a:tcPr marL="3080" marR="3080" marT="1866" marB="1866" anchor="ctr"/>
                </a:tc>
                <a:tc>
                  <a:txBody>
                    <a:bodyPr/>
                    <a:lstStyle/>
                    <a:p>
                      <a:pPr algn="ctr" rtl="0" fontAlgn="ctr"/>
                      <a:r>
                        <a:rPr lang="en-US" sz="700">
                          <a:effectLst/>
                        </a:rPr>
                        <a:t>Sign Up</a:t>
                      </a:r>
                    </a:p>
                  </a:txBody>
                  <a:tcPr marL="3080" marR="3080" marT="1866" marB="1866" anchor="ctr"/>
                </a:tc>
                <a:tc>
                  <a:txBody>
                    <a:bodyPr/>
                    <a:lstStyle/>
                    <a:p>
                      <a:pPr rtl="0" fontAlgn="ctr"/>
                      <a:r>
                        <a:rPr lang="en-US" sz="700">
                          <a:effectLst/>
                        </a:rPr>
                        <a:t>It should show an error as "Enter the Password with given parameters"</a:t>
                      </a:r>
                    </a:p>
                  </a:txBody>
                  <a:tcPr marL="3080" marR="3080" marT="1866" marB="1866" anchor="ctr"/>
                </a:tc>
                <a:tc>
                  <a:txBody>
                    <a:bodyPr/>
                    <a:lstStyle/>
                    <a:p>
                      <a:pPr rtl="0" fontAlgn="ctr"/>
                      <a:r>
                        <a:rPr lang="en-US" sz="700" b="1">
                          <a:effectLst/>
                        </a:rPr>
                        <a:t>Email</a:t>
                      </a:r>
                      <a:r>
                        <a:rPr lang="en-US" sz="700">
                          <a:effectLst/>
                        </a:rPr>
                        <a:t> - test@easyway.com,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 -&gt; Sign Up</a:t>
                      </a:r>
                    </a:p>
                  </a:txBody>
                  <a:tcPr marL="3080" marR="3080" marT="1866" marB="1866" anchor="ctr"/>
                </a:tc>
                <a:tc>
                  <a:txBody>
                    <a:bodyPr/>
                    <a:lstStyle/>
                    <a:p>
                      <a:pPr rtl="0" fontAlgn="ctr"/>
                      <a:r>
                        <a:rPr lang="en-US" sz="700">
                          <a:effectLst/>
                        </a:rPr>
                        <a:t>Check response when a Password is containing all the given parameters</a:t>
                      </a:r>
                    </a:p>
                  </a:txBody>
                  <a:tcPr marL="3080" marR="3080" marT="1866" marB="1866" anchor="ctr"/>
                </a:tc>
                <a:extLst>
                  <a:ext uri="{0D108BD9-81ED-4DB2-BD59-A6C34878D82A}">
                    <a16:rowId xmlns:a16="http://schemas.microsoft.com/office/drawing/2014/main" val="2083421866"/>
                  </a:ext>
                </a:extLst>
              </a:tr>
              <a:tr h="254221">
                <a:tc>
                  <a:txBody>
                    <a:bodyPr/>
                    <a:lstStyle/>
                    <a:p>
                      <a:pPr rtl="0" fontAlgn="ctr"/>
                      <a:r>
                        <a:rPr lang="en-US" sz="700">
                          <a:effectLst/>
                        </a:rPr>
                        <a:t>DCS - 49</a:t>
                      </a:r>
                    </a:p>
                  </a:txBody>
                  <a:tcPr marL="3080" marR="3080" marT="1866" marB="1866" anchor="ctr"/>
                </a:tc>
                <a:tc>
                  <a:txBody>
                    <a:bodyPr/>
                    <a:lstStyle/>
                    <a:p>
                      <a:pPr algn="ctr" rtl="0" fontAlgn="ctr"/>
                      <a:r>
                        <a:rPr lang="en-US" sz="700">
                          <a:effectLst/>
                        </a:rPr>
                        <a:t>Profile</a:t>
                      </a:r>
                    </a:p>
                  </a:txBody>
                  <a:tcPr marL="3080" marR="3080" marT="1866" marB="1866" anchor="ctr"/>
                </a:tc>
                <a:tc>
                  <a:txBody>
                    <a:bodyPr/>
                    <a:lstStyle/>
                    <a:p>
                      <a:pPr rtl="0" fontAlgn="ctr"/>
                      <a:r>
                        <a:rPr lang="en-US" sz="700">
                          <a:effectLst/>
                        </a:rPr>
                        <a:t>Profile creation should be successful</a:t>
                      </a:r>
                    </a:p>
                  </a:txBody>
                  <a:tcPr marL="3080" marR="3080" marT="1866" marB="1866" anchor="ctr"/>
                </a:tc>
                <a:tc>
                  <a:txBody>
                    <a:bodyPr/>
                    <a:lstStyle/>
                    <a:p>
                      <a:pPr rtl="0" fontAlgn="ctr"/>
                      <a:r>
                        <a:rPr lang="en-US" sz="700" b="1">
                          <a:effectLst/>
                        </a:rPr>
                        <a:t>Email</a:t>
                      </a:r>
                      <a:r>
                        <a:rPr lang="en-US" sz="700">
                          <a:effectLst/>
                        </a:rPr>
                        <a:t> - test@easyway.com,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Homepage-&gt; Login-&gt; Profile</a:t>
                      </a:r>
                    </a:p>
                  </a:txBody>
                  <a:tcPr marL="3080" marR="3080" marT="1866" marB="1866" anchor="ctr"/>
                </a:tc>
                <a:tc>
                  <a:txBody>
                    <a:bodyPr/>
                    <a:lstStyle/>
                    <a:p>
                      <a:pPr rtl="0" fontAlgn="ctr"/>
                      <a:r>
                        <a:rPr lang="en-US" sz="700">
                          <a:effectLst/>
                        </a:rPr>
                        <a:t>Check all the details filled with valid zip codes and phone numbers.</a:t>
                      </a:r>
                    </a:p>
                  </a:txBody>
                  <a:tcPr marL="3080" marR="3080" marT="1866" marB="1866" anchor="ctr"/>
                </a:tc>
                <a:extLst>
                  <a:ext uri="{0D108BD9-81ED-4DB2-BD59-A6C34878D82A}">
                    <a16:rowId xmlns:a16="http://schemas.microsoft.com/office/drawing/2014/main" val="2947593578"/>
                  </a:ext>
                </a:extLst>
              </a:tr>
              <a:tr h="129215">
                <a:tc>
                  <a:txBody>
                    <a:bodyPr/>
                    <a:lstStyle/>
                    <a:p>
                      <a:pPr rtl="0" fontAlgn="ctr"/>
                      <a:r>
                        <a:rPr lang="en-US" sz="700">
                          <a:effectLst/>
                        </a:rPr>
                        <a:t>DCS - 49</a:t>
                      </a:r>
                    </a:p>
                  </a:txBody>
                  <a:tcPr marL="3080" marR="3080" marT="1866" marB="1866" anchor="ctr"/>
                </a:tc>
                <a:tc>
                  <a:txBody>
                    <a:bodyPr/>
                    <a:lstStyle/>
                    <a:p>
                      <a:pPr algn="ctr" rtl="0" fontAlgn="ctr"/>
                      <a:r>
                        <a:rPr lang="en-US" sz="700">
                          <a:effectLst/>
                        </a:rPr>
                        <a:t>Profile</a:t>
                      </a:r>
                    </a:p>
                  </a:txBody>
                  <a:tcPr marL="3080" marR="3080" marT="1866" marB="1866" anchor="ctr"/>
                </a:tc>
                <a:tc>
                  <a:txBody>
                    <a:bodyPr/>
                    <a:lstStyle/>
                    <a:p>
                      <a:pPr rtl="0" fontAlgn="ctr"/>
                      <a:r>
                        <a:rPr lang="en-US" sz="700">
                          <a:effectLst/>
                        </a:rPr>
                        <a:t>Show an error with missing fields</a:t>
                      </a:r>
                    </a:p>
                  </a:txBody>
                  <a:tcPr marL="3080" marR="3080" marT="1866" marB="1866" anchor="ctr"/>
                </a:tc>
                <a:tc>
                  <a:txBody>
                    <a:bodyPr/>
                    <a:lstStyle/>
                    <a:p>
                      <a:pPr rtl="0" fontAlgn="ctr"/>
                      <a:r>
                        <a:rPr lang="en-US" sz="700" b="1">
                          <a:effectLst/>
                        </a:rPr>
                        <a:t>Email</a:t>
                      </a:r>
                      <a:r>
                        <a:rPr lang="en-US" sz="700">
                          <a:effectLst/>
                        </a:rPr>
                        <a:t> - , </a:t>
                      </a:r>
                      <a:r>
                        <a:rPr lang="en-US" sz="700" b="1">
                          <a:effectLst/>
                        </a:rPr>
                        <a:t>Password</a:t>
                      </a:r>
                      <a:r>
                        <a:rPr lang="en-US" sz="700">
                          <a:effectLst/>
                        </a:rPr>
                        <a:t> - test</a:t>
                      </a:r>
                    </a:p>
                  </a:txBody>
                  <a:tcPr marL="3080" marR="3080" marT="1866" marB="1866" anchor="ctr"/>
                </a:tc>
                <a:tc>
                  <a:txBody>
                    <a:bodyPr/>
                    <a:lstStyle/>
                    <a:p>
                      <a:pPr rtl="0" fontAlgn="ctr"/>
                      <a:r>
                        <a:rPr lang="en-US" sz="700">
                          <a:effectLst/>
                        </a:rPr>
                        <a:t>Homepage-&gt; Login-&gt; Profile</a:t>
                      </a:r>
                    </a:p>
                  </a:txBody>
                  <a:tcPr marL="3080" marR="3080" marT="1866" marB="1866" anchor="ctr"/>
                </a:tc>
                <a:tc>
                  <a:txBody>
                    <a:bodyPr/>
                    <a:lstStyle/>
                    <a:p>
                      <a:pPr rtl="0" fontAlgn="ctr"/>
                      <a:r>
                        <a:rPr lang="en-US" sz="700">
                          <a:effectLst/>
                        </a:rPr>
                        <a:t>Check to missing/mandatory fields*</a:t>
                      </a:r>
                    </a:p>
                  </a:txBody>
                  <a:tcPr marL="3080" marR="3080" marT="1866" marB="1866" anchor="ctr"/>
                </a:tc>
                <a:extLst>
                  <a:ext uri="{0D108BD9-81ED-4DB2-BD59-A6C34878D82A}">
                    <a16:rowId xmlns:a16="http://schemas.microsoft.com/office/drawing/2014/main" val="388618088"/>
                  </a:ext>
                </a:extLst>
              </a:tr>
              <a:tr h="129215">
                <a:tc>
                  <a:txBody>
                    <a:bodyPr/>
                    <a:lstStyle/>
                    <a:p>
                      <a:pPr rtl="0" fontAlgn="ctr"/>
                      <a:r>
                        <a:rPr lang="en-US" sz="700">
                          <a:effectLst/>
                        </a:rPr>
                        <a:t>DCS - 18</a:t>
                      </a:r>
                    </a:p>
                  </a:txBody>
                  <a:tcPr marL="3080" marR="3080" marT="1866" marB="1866" anchor="ctr"/>
                </a:tc>
                <a:tc>
                  <a:txBody>
                    <a:bodyPr/>
                    <a:lstStyle/>
                    <a:p>
                      <a:pPr algn="ctr" rtl="0" fontAlgn="ctr"/>
                      <a:r>
                        <a:rPr lang="en-US" sz="700">
                          <a:effectLst/>
                        </a:rPr>
                        <a:t>Homepage</a:t>
                      </a:r>
                    </a:p>
                  </a:txBody>
                  <a:tcPr marL="3080" marR="3080" marT="1866" marB="1866" anchor="ctr"/>
                </a:tc>
                <a:tc>
                  <a:txBody>
                    <a:bodyPr/>
                    <a:lstStyle/>
                    <a:p>
                      <a:pPr rtl="0" fontAlgn="ctr"/>
                      <a:r>
                        <a:rPr lang="en-US" sz="700">
                          <a:effectLst/>
                        </a:rPr>
                        <a:t>Services should be categorize and listed</a:t>
                      </a:r>
                    </a:p>
                  </a:txBody>
                  <a:tcPr marL="3080" marR="3080" marT="1866" marB="1866" anchor="ctr"/>
                </a:tc>
                <a:tc>
                  <a:txBody>
                    <a:bodyPr/>
                    <a:lstStyle/>
                    <a:p>
                      <a:pPr rtl="0" fontAlgn="ctr"/>
                      <a:r>
                        <a:rPr lang="en-US" sz="700">
                          <a:effectLst/>
                        </a:rPr>
                        <a:t>localhost:4000/services</a:t>
                      </a:r>
                    </a:p>
                  </a:txBody>
                  <a:tcPr marL="3080" marR="3080" marT="1866" marB="1866" anchor="ctr"/>
                </a:tc>
                <a:tc>
                  <a:txBody>
                    <a:bodyPr/>
                    <a:lstStyle/>
                    <a:p>
                      <a:pPr rtl="0" fontAlgn="ctr"/>
                      <a:r>
                        <a:rPr lang="en-US" sz="700">
                          <a:effectLst/>
                        </a:rPr>
                        <a:t>Homepage</a:t>
                      </a:r>
                    </a:p>
                  </a:txBody>
                  <a:tcPr marL="3080" marR="3080" marT="1866" marB="1866" anchor="ctr"/>
                </a:tc>
                <a:tc>
                  <a:txBody>
                    <a:bodyPr/>
                    <a:lstStyle/>
                    <a:p>
                      <a:pPr rtl="0" fontAlgn="ctr"/>
                      <a:r>
                        <a:rPr lang="en-US" sz="700">
                          <a:effectLst/>
                        </a:rPr>
                        <a:t>Check if the categories are correct</a:t>
                      </a:r>
                    </a:p>
                  </a:txBody>
                  <a:tcPr marL="3080" marR="3080" marT="1866" marB="1866" anchor="ctr"/>
                </a:tc>
                <a:extLst>
                  <a:ext uri="{0D108BD9-81ED-4DB2-BD59-A6C34878D82A}">
                    <a16:rowId xmlns:a16="http://schemas.microsoft.com/office/drawing/2014/main" val="75308606"/>
                  </a:ext>
                </a:extLst>
              </a:tr>
              <a:tr h="129215">
                <a:tc>
                  <a:txBody>
                    <a:bodyPr/>
                    <a:lstStyle/>
                    <a:p>
                      <a:pPr rtl="0" fontAlgn="ctr"/>
                      <a:r>
                        <a:rPr lang="en-US" sz="700">
                          <a:effectLst/>
                        </a:rPr>
                        <a:t>DCS - 48</a:t>
                      </a:r>
                    </a:p>
                  </a:txBody>
                  <a:tcPr marL="3080" marR="3080" marT="1866" marB="1866" anchor="ctr"/>
                </a:tc>
                <a:tc>
                  <a:txBody>
                    <a:bodyPr/>
                    <a:lstStyle/>
                    <a:p>
                      <a:pPr algn="ctr" rtl="0" fontAlgn="ctr"/>
                      <a:r>
                        <a:rPr lang="en-US" sz="700">
                          <a:effectLst/>
                        </a:rPr>
                        <a:t>Services</a:t>
                      </a:r>
                    </a:p>
                  </a:txBody>
                  <a:tcPr marL="3080" marR="3080" marT="1866" marB="1866" anchor="ctr"/>
                </a:tc>
                <a:tc>
                  <a:txBody>
                    <a:bodyPr/>
                    <a:lstStyle/>
                    <a:p>
                      <a:pPr rtl="0" fontAlgn="ctr"/>
                      <a:r>
                        <a:rPr lang="en-US" sz="700">
                          <a:effectLst/>
                        </a:rPr>
                        <a:t>Display service catalog</a:t>
                      </a:r>
                    </a:p>
                  </a:txBody>
                  <a:tcPr marL="3080" marR="3080" marT="1866" marB="1866" anchor="ctr"/>
                </a:tc>
                <a:tc>
                  <a:txBody>
                    <a:bodyPr/>
                    <a:lstStyle/>
                    <a:p>
                      <a:pPr rtl="0" fontAlgn="ctr"/>
                      <a:r>
                        <a:rPr lang="en-US" sz="700">
                          <a:effectLst/>
                        </a:rPr>
                        <a:t>db.getCollection("catalog").find({});</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endParaRPr lang="en-US" sz="700">
                        <a:effectLst/>
                      </a:endParaRPr>
                    </a:p>
                  </a:txBody>
                  <a:tcPr marL="3080" marR="3080" marT="1866" marB="1866" anchor="ctr"/>
                </a:tc>
                <a:extLst>
                  <a:ext uri="{0D108BD9-81ED-4DB2-BD59-A6C34878D82A}">
                    <a16:rowId xmlns:a16="http://schemas.microsoft.com/office/drawing/2014/main" val="589043232"/>
                  </a:ext>
                </a:extLst>
              </a:tr>
              <a:tr h="254221">
                <a:tc>
                  <a:txBody>
                    <a:bodyPr/>
                    <a:lstStyle/>
                    <a:p>
                      <a:pPr rtl="0" fontAlgn="ctr"/>
                      <a:r>
                        <a:rPr lang="en-US" sz="700">
                          <a:effectLst/>
                        </a:rPr>
                        <a:t>DCS - 51</a:t>
                      </a:r>
                    </a:p>
                  </a:txBody>
                  <a:tcPr marL="3080" marR="3080" marT="1866" marB="1866" anchor="ctr"/>
                </a:tc>
                <a:tc>
                  <a:txBody>
                    <a:bodyPr/>
                    <a:lstStyle/>
                    <a:p>
                      <a:pPr algn="ctr" rtl="0" fontAlgn="ctr"/>
                      <a:r>
                        <a:rPr lang="en-US" sz="700">
                          <a:effectLst/>
                        </a:rPr>
                        <a:t>Professionals</a:t>
                      </a:r>
                    </a:p>
                  </a:txBody>
                  <a:tcPr marL="3080" marR="3080" marT="1866" marB="1866" anchor="ctr"/>
                </a:tc>
                <a:tc>
                  <a:txBody>
                    <a:bodyPr/>
                    <a:lstStyle/>
                    <a:p>
                      <a:pPr rtl="0" fontAlgn="ctr"/>
                      <a:r>
                        <a:rPr lang="en-US" sz="700">
                          <a:effectLst/>
                        </a:rPr>
                        <a:t>Display list of professional </a:t>
                      </a:r>
                    </a:p>
                  </a:txBody>
                  <a:tcPr marL="3080" marR="3080" marT="1866" marB="1866" anchor="ctr"/>
                </a:tc>
                <a:tc>
                  <a:txBody>
                    <a:bodyPr/>
                    <a:lstStyle/>
                    <a:p>
                      <a:pPr rtl="0" fontAlgn="ctr"/>
                      <a:r>
                        <a:rPr lang="en-US" sz="700">
                          <a:effectLst/>
                        </a:rPr>
                        <a:t>db.getCollection("professional").find({});</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endParaRPr lang="en-US" sz="700">
                        <a:effectLst/>
                      </a:endParaRPr>
                    </a:p>
                  </a:txBody>
                  <a:tcPr marL="3080" marR="3080" marT="1866" marB="1866" anchor="ctr"/>
                </a:tc>
                <a:extLst>
                  <a:ext uri="{0D108BD9-81ED-4DB2-BD59-A6C34878D82A}">
                    <a16:rowId xmlns:a16="http://schemas.microsoft.com/office/drawing/2014/main" val="816756533"/>
                  </a:ext>
                </a:extLst>
              </a:tr>
              <a:tr h="379225">
                <a:tc>
                  <a:txBody>
                    <a:bodyPr/>
                    <a:lstStyle/>
                    <a:p>
                      <a:pPr rtl="0" fontAlgn="ctr"/>
                      <a:r>
                        <a:rPr lang="en-US" sz="700">
                          <a:effectLst/>
                        </a:rPr>
                        <a:t>DCS - 49</a:t>
                      </a:r>
                    </a:p>
                  </a:txBody>
                  <a:tcPr marL="3080" marR="3080" marT="1866" marB="1866" anchor="ctr"/>
                </a:tc>
                <a:tc>
                  <a:txBody>
                    <a:bodyPr/>
                    <a:lstStyle/>
                    <a:p>
                      <a:pPr algn="ctr" rtl="0" fontAlgn="ctr"/>
                      <a:r>
                        <a:rPr lang="en-US" sz="700">
                          <a:effectLst/>
                        </a:rPr>
                        <a:t>Customer </a:t>
                      </a:r>
                    </a:p>
                  </a:txBody>
                  <a:tcPr marL="3080" marR="3080" marT="1866" marB="1866" anchor="ctr"/>
                </a:tc>
                <a:tc>
                  <a:txBody>
                    <a:bodyPr/>
                    <a:lstStyle/>
                    <a:p>
                      <a:pPr rtl="0" fontAlgn="ctr"/>
                      <a:r>
                        <a:rPr lang="en-US" sz="700">
                          <a:effectLst/>
                        </a:rPr>
                        <a:t>Insert a customer</a:t>
                      </a:r>
                    </a:p>
                  </a:txBody>
                  <a:tcPr marL="3080" marR="3080" marT="1866" marB="1866" anchor="ctr"/>
                </a:tc>
                <a:tc>
                  <a:txBody>
                    <a:bodyPr/>
                    <a:lstStyle/>
                    <a:p>
                      <a:pPr rtl="0" fontAlgn="ctr"/>
                      <a:r>
                        <a:rPr lang="en-US" sz="700">
                          <a:effectLst/>
                        </a:rPr>
                        <a:t>db.customer.insert({name:"customerName",customerEmail:customer@test.com, customerPassword:12345678, customerPassword2:12345678})</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r>
                        <a:rPr lang="en-US" sz="700">
                          <a:effectLst/>
                        </a:rPr>
                        <a:t>Create a new user in customer database</a:t>
                      </a:r>
                    </a:p>
                  </a:txBody>
                  <a:tcPr marL="3080" marR="3080" marT="1866" marB="1866" anchor="ctr"/>
                </a:tc>
                <a:extLst>
                  <a:ext uri="{0D108BD9-81ED-4DB2-BD59-A6C34878D82A}">
                    <a16:rowId xmlns:a16="http://schemas.microsoft.com/office/drawing/2014/main" val="3312628150"/>
                  </a:ext>
                </a:extLst>
              </a:tr>
              <a:tr h="129215">
                <a:tc>
                  <a:txBody>
                    <a:bodyPr/>
                    <a:lstStyle/>
                    <a:p>
                      <a:pPr rtl="0" fontAlgn="ctr"/>
                      <a:r>
                        <a:rPr lang="en-US" sz="700">
                          <a:effectLst/>
                        </a:rPr>
                        <a:t>DCS - 49</a:t>
                      </a:r>
                    </a:p>
                  </a:txBody>
                  <a:tcPr marL="3080" marR="3080" marT="1866" marB="1866" anchor="ctr"/>
                </a:tc>
                <a:tc>
                  <a:txBody>
                    <a:bodyPr/>
                    <a:lstStyle/>
                    <a:p>
                      <a:pPr algn="ctr" rtl="0" fontAlgn="ctr"/>
                      <a:r>
                        <a:rPr lang="en-US" sz="700">
                          <a:effectLst/>
                        </a:rPr>
                        <a:t>Customer </a:t>
                      </a:r>
                    </a:p>
                  </a:txBody>
                  <a:tcPr marL="3080" marR="3080" marT="1866" marB="1866" anchor="ctr"/>
                </a:tc>
                <a:tc>
                  <a:txBody>
                    <a:bodyPr/>
                    <a:lstStyle/>
                    <a:p>
                      <a:pPr rtl="0" fontAlgn="ctr"/>
                      <a:r>
                        <a:rPr lang="en-US" sz="700">
                          <a:effectLst/>
                        </a:rPr>
                        <a:t>Display all the customers</a:t>
                      </a:r>
                    </a:p>
                  </a:txBody>
                  <a:tcPr marL="3080" marR="3080" marT="1866" marB="1866" anchor="ctr"/>
                </a:tc>
                <a:tc>
                  <a:txBody>
                    <a:bodyPr/>
                    <a:lstStyle/>
                    <a:p>
                      <a:pPr rtl="0" fontAlgn="ctr"/>
                      <a:r>
                        <a:rPr lang="en-US" sz="700">
                          <a:effectLst/>
                        </a:rPr>
                        <a:t>db.getCollection("customers").find({});</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endParaRPr lang="en-US" sz="700">
                        <a:effectLst/>
                      </a:endParaRPr>
                    </a:p>
                  </a:txBody>
                  <a:tcPr marL="3080" marR="3080" marT="1866" marB="1866" anchor="ctr"/>
                </a:tc>
                <a:extLst>
                  <a:ext uri="{0D108BD9-81ED-4DB2-BD59-A6C34878D82A}">
                    <a16:rowId xmlns:a16="http://schemas.microsoft.com/office/drawing/2014/main" val="807281494"/>
                  </a:ext>
                </a:extLst>
              </a:tr>
              <a:tr h="254221">
                <a:tc>
                  <a:txBody>
                    <a:bodyPr/>
                    <a:lstStyle/>
                    <a:p>
                      <a:pPr rtl="0" fontAlgn="ctr"/>
                      <a:r>
                        <a:rPr lang="en-US" sz="700">
                          <a:effectLst/>
                        </a:rPr>
                        <a:t>DCS - 18</a:t>
                      </a:r>
                    </a:p>
                  </a:txBody>
                  <a:tcPr marL="3080" marR="3080" marT="1866" marB="1866" anchor="ctr"/>
                </a:tc>
                <a:tc>
                  <a:txBody>
                    <a:bodyPr/>
                    <a:lstStyle/>
                    <a:p>
                      <a:pPr algn="ctr" rtl="0" fontAlgn="ctr"/>
                      <a:r>
                        <a:rPr lang="en-US" sz="700">
                          <a:effectLst/>
                        </a:rPr>
                        <a:t>Homepage</a:t>
                      </a:r>
                    </a:p>
                  </a:txBody>
                  <a:tcPr marL="3080" marR="3080" marT="1866" marB="1866" anchor="ctr"/>
                </a:tc>
                <a:tc>
                  <a:txBody>
                    <a:bodyPr/>
                    <a:lstStyle/>
                    <a:p>
                      <a:pPr rtl="0" fontAlgn="ctr"/>
                      <a:r>
                        <a:rPr lang="en-US" sz="700">
                          <a:effectLst/>
                        </a:rPr>
                        <a:t>Customers should be able to access the homepage</a:t>
                      </a:r>
                    </a:p>
                  </a:txBody>
                  <a:tcPr marL="3080" marR="3080" marT="1866" marB="1866" anchor="ctr"/>
                </a:tc>
                <a:tc>
                  <a:txBody>
                    <a:bodyPr/>
                    <a:lstStyle/>
                    <a:p>
                      <a:pPr rtl="0" fontAlgn="ctr"/>
                      <a:r>
                        <a:rPr lang="en-US" sz="700">
                          <a:effectLst/>
                        </a:rPr>
                        <a:t>localhost:8080</a:t>
                      </a:r>
                    </a:p>
                  </a:txBody>
                  <a:tcPr marL="3080" marR="3080" marT="1866" marB="1866" anchor="ctr"/>
                </a:tc>
                <a:tc>
                  <a:txBody>
                    <a:bodyPr/>
                    <a:lstStyle/>
                    <a:p>
                      <a:pPr rtl="0" fontAlgn="ctr"/>
                      <a:r>
                        <a:rPr lang="en-US" sz="700">
                          <a:effectLst/>
                        </a:rPr>
                        <a:t>Homepage</a:t>
                      </a:r>
                    </a:p>
                  </a:txBody>
                  <a:tcPr marL="3080" marR="3080" marT="1866" marB="1866" anchor="ctr"/>
                </a:tc>
                <a:tc>
                  <a:txBody>
                    <a:bodyPr/>
                    <a:lstStyle/>
                    <a:p>
                      <a:pPr rtl="0" fontAlgn="ctr"/>
                      <a:r>
                        <a:rPr lang="en-US" sz="700">
                          <a:effectLst/>
                        </a:rPr>
                        <a:t>Once directed with url, you will be first redirected to homepage. </a:t>
                      </a:r>
                    </a:p>
                  </a:txBody>
                  <a:tcPr marL="3080" marR="3080" marT="1866" marB="1866" anchor="ctr"/>
                </a:tc>
                <a:extLst>
                  <a:ext uri="{0D108BD9-81ED-4DB2-BD59-A6C34878D82A}">
                    <a16:rowId xmlns:a16="http://schemas.microsoft.com/office/drawing/2014/main" val="2368617721"/>
                  </a:ext>
                </a:extLst>
              </a:tr>
              <a:tr h="254221">
                <a:tc>
                  <a:txBody>
                    <a:bodyPr/>
                    <a:lstStyle/>
                    <a:p>
                      <a:pPr rtl="0" fontAlgn="ctr"/>
                      <a:r>
                        <a:rPr lang="en-US" sz="700">
                          <a:effectLst/>
                        </a:rPr>
                        <a:t>DCS - 0</a:t>
                      </a:r>
                    </a:p>
                  </a:txBody>
                  <a:tcPr marL="3080" marR="3080" marT="1866" marB="1866" anchor="ctr"/>
                </a:tc>
                <a:tc>
                  <a:txBody>
                    <a:bodyPr/>
                    <a:lstStyle/>
                    <a:p>
                      <a:pPr algn="ctr" rtl="0" fontAlgn="ctr"/>
                      <a:r>
                        <a:rPr lang="en-US" sz="700">
                          <a:effectLst/>
                        </a:rPr>
                        <a:t>Dummy Data</a:t>
                      </a:r>
                    </a:p>
                  </a:txBody>
                  <a:tcPr marL="3080" marR="3080" marT="1866" marB="1866" anchor="ctr"/>
                </a:tc>
                <a:tc>
                  <a:txBody>
                    <a:bodyPr/>
                    <a:lstStyle/>
                    <a:p>
                      <a:pPr rtl="0" fontAlgn="ctr"/>
                      <a:r>
                        <a:rPr lang="en-US" sz="700">
                          <a:effectLst/>
                        </a:rPr>
                        <a:t>Display all collections</a:t>
                      </a:r>
                    </a:p>
                  </a:txBody>
                  <a:tcPr marL="3080" marR="3080" marT="1866" marB="1866" anchor="ctr"/>
                </a:tc>
                <a:tc>
                  <a:txBody>
                    <a:bodyPr/>
                    <a:lstStyle/>
                    <a:p>
                      <a:pPr rtl="0" fontAlgn="ctr"/>
                      <a:r>
                        <a:rPr lang="en-US" sz="700">
                          <a:effectLst/>
                        </a:rPr>
                        <a:t>show collections</a:t>
                      </a:r>
                    </a:p>
                  </a:txBody>
                  <a:tcPr marL="3080" marR="3080" marT="1866" marB="1866" anchor="ctr"/>
                </a:tc>
                <a:tc>
                  <a:txBody>
                    <a:bodyPr/>
                    <a:lstStyle/>
                    <a:p>
                      <a:pPr rtl="0" fontAlgn="ctr"/>
                      <a:r>
                        <a:rPr lang="en-US" sz="700">
                          <a:effectLst/>
                        </a:rPr>
                        <a:t>MongoDB -&gt; use Easyway</a:t>
                      </a:r>
                    </a:p>
                  </a:txBody>
                  <a:tcPr marL="3080" marR="3080" marT="1866" marB="1866" anchor="ctr"/>
                </a:tc>
                <a:tc>
                  <a:txBody>
                    <a:bodyPr/>
                    <a:lstStyle/>
                    <a:p>
                      <a:pPr rtl="0" fontAlgn="ctr"/>
                      <a:r>
                        <a:rPr lang="en-US" sz="700">
                          <a:effectLst/>
                        </a:rPr>
                        <a:t>All tables should be listed</a:t>
                      </a:r>
                    </a:p>
                  </a:txBody>
                  <a:tcPr marL="3080" marR="3080" marT="1866" marB="1866" anchor="ctr"/>
                </a:tc>
                <a:extLst>
                  <a:ext uri="{0D108BD9-81ED-4DB2-BD59-A6C34878D82A}">
                    <a16:rowId xmlns:a16="http://schemas.microsoft.com/office/drawing/2014/main" val="764772291"/>
                  </a:ext>
                </a:extLst>
              </a:tr>
              <a:tr h="254221">
                <a:tc>
                  <a:txBody>
                    <a:bodyPr/>
                    <a:lstStyle/>
                    <a:p>
                      <a:pPr rtl="0" fontAlgn="ctr"/>
                      <a:r>
                        <a:rPr lang="en-US" sz="700" dirty="0">
                          <a:effectLst/>
                        </a:rPr>
                        <a:t>DCS - 43</a:t>
                      </a:r>
                    </a:p>
                  </a:txBody>
                  <a:tcPr marL="3080" marR="3080" marT="1866" marB="1866" anchor="ctr"/>
                </a:tc>
                <a:tc>
                  <a:txBody>
                    <a:bodyPr/>
                    <a:lstStyle/>
                    <a:p>
                      <a:pPr algn="ctr" rtl="0" fontAlgn="ctr"/>
                      <a:r>
                        <a:rPr lang="en-US" sz="700">
                          <a:effectLst/>
                        </a:rPr>
                        <a:t>Forgot password</a:t>
                      </a:r>
                    </a:p>
                  </a:txBody>
                  <a:tcPr marL="3080" marR="3080" marT="1866" marB="1866" anchor="ctr"/>
                </a:tc>
                <a:tc>
                  <a:txBody>
                    <a:bodyPr/>
                    <a:lstStyle/>
                    <a:p>
                      <a:pPr rtl="0" fontAlgn="ctr"/>
                      <a:r>
                        <a:rPr lang="en-US" sz="700" dirty="0">
                          <a:effectLst/>
                        </a:rPr>
                        <a:t>Should direct to the email to reset the password</a:t>
                      </a:r>
                    </a:p>
                  </a:txBody>
                  <a:tcPr marL="3080" marR="3080" marT="1866" marB="1866" anchor="ctr"/>
                </a:tc>
                <a:tc>
                  <a:txBody>
                    <a:bodyPr/>
                    <a:lstStyle/>
                    <a:p>
                      <a:pPr rtl="0" fontAlgn="ctr"/>
                      <a:endParaRPr lang="en-US" sz="700">
                        <a:effectLst/>
                      </a:endParaRPr>
                    </a:p>
                  </a:txBody>
                  <a:tcPr marL="3080" marR="3080" marT="1866" marB="1866" anchor="ctr"/>
                </a:tc>
                <a:tc>
                  <a:txBody>
                    <a:bodyPr/>
                    <a:lstStyle/>
                    <a:p>
                      <a:pPr rtl="0" fontAlgn="ctr"/>
                      <a:r>
                        <a:rPr lang="en-US" sz="700">
                          <a:effectLst/>
                        </a:rPr>
                        <a:t>Homepage-&gt; Login -&gt; Forgot Password</a:t>
                      </a:r>
                    </a:p>
                  </a:txBody>
                  <a:tcPr marL="3080" marR="3080" marT="1866" marB="1866" anchor="ctr"/>
                </a:tc>
                <a:tc>
                  <a:txBody>
                    <a:bodyPr/>
                    <a:lstStyle/>
                    <a:p>
                      <a:pPr rtl="0" fontAlgn="ctr"/>
                      <a:r>
                        <a:rPr lang="en-US" sz="700" dirty="0">
                          <a:effectLst/>
                        </a:rPr>
                        <a:t>Password Reset and directed to login page again</a:t>
                      </a:r>
                    </a:p>
                  </a:txBody>
                  <a:tcPr marL="3080" marR="3080" marT="1866" marB="1866" anchor="ctr"/>
                </a:tc>
                <a:extLst>
                  <a:ext uri="{0D108BD9-81ED-4DB2-BD59-A6C34878D82A}">
                    <a16:rowId xmlns:a16="http://schemas.microsoft.com/office/drawing/2014/main" val="3782666770"/>
                  </a:ext>
                </a:extLst>
              </a:tr>
              <a:tr h="254420">
                <a:tc>
                  <a:txBody>
                    <a:bodyPr/>
                    <a:lstStyle/>
                    <a:p>
                      <a:pPr rtl="0" fontAlgn="ctr"/>
                      <a:r>
                        <a:rPr lang="en-US" sz="700" dirty="0">
                          <a:effectLst/>
                        </a:rPr>
                        <a:t>DCS - 61</a:t>
                      </a:r>
                    </a:p>
                  </a:txBody>
                  <a:tcPr marL="22860" marR="22860" marT="13855" marB="13855" anchor="ctr"/>
                </a:tc>
                <a:tc>
                  <a:txBody>
                    <a:bodyPr/>
                    <a:lstStyle/>
                    <a:p>
                      <a:pPr algn="ctr" rtl="0" fontAlgn="ctr"/>
                      <a:r>
                        <a:rPr lang="en-US" sz="700" dirty="0">
                          <a:effectLst/>
                        </a:rPr>
                        <a:t>Customer Care</a:t>
                      </a:r>
                    </a:p>
                  </a:txBody>
                  <a:tcPr marL="22860" marR="22860" marT="13855" marB="13855" anchor="ctr"/>
                </a:tc>
                <a:tc>
                  <a:txBody>
                    <a:bodyPr/>
                    <a:lstStyle/>
                    <a:p>
                      <a:pPr rtl="0" fontAlgn="ctr"/>
                      <a:r>
                        <a:rPr lang="en-US" sz="700" dirty="0">
                          <a:effectLst/>
                        </a:rPr>
                        <a:t>Should redirect to test@easyway.com with a subject</a:t>
                      </a:r>
                    </a:p>
                  </a:txBody>
                  <a:tcPr marL="22860" marR="22860" marT="13855" marB="13855" anchor="ctr"/>
                </a:tc>
                <a:tc>
                  <a:txBody>
                    <a:bodyPr/>
                    <a:lstStyle/>
                    <a:p>
                      <a:pPr rtl="0" fontAlgn="ctr"/>
                      <a:r>
                        <a:rPr lang="en-US" sz="700" dirty="0">
                          <a:effectLst/>
                        </a:rPr>
                        <a:t>Clicking on Contact US</a:t>
                      </a:r>
                    </a:p>
                  </a:txBody>
                  <a:tcPr marL="22860" marR="22860" marT="13855" marB="13855" anchor="ctr"/>
                </a:tc>
                <a:tc>
                  <a:txBody>
                    <a:bodyPr/>
                    <a:lstStyle/>
                    <a:p>
                      <a:pPr rtl="0" fontAlgn="ctr"/>
                      <a:r>
                        <a:rPr lang="en-US" sz="700" dirty="0">
                          <a:effectLst/>
                        </a:rPr>
                        <a:t>Homepage-&gt; Footer -&gt; Contact Us</a:t>
                      </a:r>
                    </a:p>
                  </a:txBody>
                  <a:tcPr marL="22860" marR="22860" marT="13855" marB="13855" anchor="ctr"/>
                </a:tc>
                <a:tc>
                  <a:txBody>
                    <a:bodyPr/>
                    <a:lstStyle/>
                    <a:p>
                      <a:pPr rtl="0" fontAlgn="ctr"/>
                      <a:r>
                        <a:rPr lang="en-US" sz="700" dirty="0">
                          <a:effectLst/>
                        </a:rPr>
                        <a:t>Redirected to my email with mailto: test@easyway.com with a subject Test.</a:t>
                      </a:r>
                    </a:p>
                  </a:txBody>
                  <a:tcPr marL="22860" marR="22860" marT="13855" marB="13855" anchor="ctr"/>
                </a:tc>
                <a:extLst>
                  <a:ext uri="{0D108BD9-81ED-4DB2-BD59-A6C34878D82A}">
                    <a16:rowId xmlns:a16="http://schemas.microsoft.com/office/drawing/2014/main" val="1265300264"/>
                  </a:ext>
                </a:extLst>
              </a:tr>
              <a:tr h="254420">
                <a:tc>
                  <a:txBody>
                    <a:bodyPr/>
                    <a:lstStyle/>
                    <a:p>
                      <a:pPr rtl="0" fontAlgn="ctr"/>
                      <a:r>
                        <a:rPr lang="en-US" sz="700">
                          <a:effectLst/>
                        </a:rPr>
                        <a:t>DCS - 62</a:t>
                      </a:r>
                    </a:p>
                  </a:txBody>
                  <a:tcPr marL="22860" marR="22860" marT="13855" marB="13855" anchor="ctr"/>
                </a:tc>
                <a:tc>
                  <a:txBody>
                    <a:bodyPr/>
                    <a:lstStyle/>
                    <a:p>
                      <a:pPr algn="ctr" rtl="0" fontAlgn="ctr"/>
                      <a:r>
                        <a:rPr lang="en-US" sz="700">
                          <a:effectLst/>
                        </a:rPr>
                        <a:t>Forgot password</a:t>
                      </a:r>
                    </a:p>
                  </a:txBody>
                  <a:tcPr marL="22860" marR="22860" marT="13855" marB="13855" anchor="ctr"/>
                </a:tc>
                <a:tc>
                  <a:txBody>
                    <a:bodyPr/>
                    <a:lstStyle/>
                    <a:p>
                      <a:pPr rtl="0" fontAlgn="ctr"/>
                      <a:r>
                        <a:rPr lang="en-US" sz="700">
                          <a:effectLst/>
                        </a:rPr>
                        <a:t>Should direct to the email to reset the password</a:t>
                      </a:r>
                    </a:p>
                  </a:txBody>
                  <a:tcPr marL="22860" marR="22860" marT="13855" marB="13855" anchor="ctr"/>
                </a:tc>
                <a:tc>
                  <a:txBody>
                    <a:bodyPr/>
                    <a:lstStyle/>
                    <a:p>
                      <a:pPr rtl="0" fontAlgn="ctr"/>
                      <a:r>
                        <a:rPr lang="en-US" sz="700">
                          <a:effectLst/>
                        </a:rPr>
                        <a:t>Email - test@easyway.com, Token -&gt; 1234</a:t>
                      </a:r>
                    </a:p>
                  </a:txBody>
                  <a:tcPr marL="22860" marR="22860" marT="13855" marB="13855" anchor="ctr"/>
                </a:tc>
                <a:tc>
                  <a:txBody>
                    <a:bodyPr/>
                    <a:lstStyle/>
                    <a:p>
                      <a:pPr rtl="0" fontAlgn="ctr"/>
                      <a:r>
                        <a:rPr lang="en-US" sz="700">
                          <a:effectLst/>
                        </a:rPr>
                        <a:t>Homepage-&gt; Login -&gt; Forgot Password</a:t>
                      </a:r>
                    </a:p>
                  </a:txBody>
                  <a:tcPr marL="22860" marR="22860" marT="13855" marB="13855" anchor="ctr"/>
                </a:tc>
                <a:tc>
                  <a:txBody>
                    <a:bodyPr/>
                    <a:lstStyle/>
                    <a:p>
                      <a:pPr rtl="0" fontAlgn="ctr"/>
                      <a:r>
                        <a:rPr lang="en-US" sz="700" dirty="0">
                          <a:effectLst/>
                        </a:rPr>
                        <a:t>Not Authenticated</a:t>
                      </a:r>
                    </a:p>
                  </a:txBody>
                  <a:tcPr marL="22860" marR="22860" marT="13855" marB="13855" anchor="ctr"/>
                </a:tc>
                <a:extLst>
                  <a:ext uri="{0D108BD9-81ED-4DB2-BD59-A6C34878D82A}">
                    <a16:rowId xmlns:a16="http://schemas.microsoft.com/office/drawing/2014/main" val="1921977682"/>
                  </a:ext>
                </a:extLst>
              </a:tr>
              <a:tr h="254420">
                <a:tc>
                  <a:txBody>
                    <a:bodyPr/>
                    <a:lstStyle/>
                    <a:p>
                      <a:pPr rtl="0" fontAlgn="ctr"/>
                      <a:r>
                        <a:rPr lang="en-US" sz="700">
                          <a:effectLst/>
                        </a:rPr>
                        <a:t>DCS - 62</a:t>
                      </a:r>
                    </a:p>
                  </a:txBody>
                  <a:tcPr marL="22860" marR="22860" marT="13855" marB="13855" anchor="ctr"/>
                </a:tc>
                <a:tc>
                  <a:txBody>
                    <a:bodyPr/>
                    <a:lstStyle/>
                    <a:p>
                      <a:pPr algn="ctr" rtl="0" fontAlgn="ctr"/>
                      <a:r>
                        <a:rPr lang="en-US" sz="700">
                          <a:effectLst/>
                        </a:rPr>
                        <a:t>Forgot password</a:t>
                      </a:r>
                    </a:p>
                  </a:txBody>
                  <a:tcPr marL="22860" marR="22860" marT="13855" marB="13855" anchor="ctr"/>
                </a:tc>
                <a:tc>
                  <a:txBody>
                    <a:bodyPr/>
                    <a:lstStyle/>
                    <a:p>
                      <a:pPr rtl="0" fontAlgn="ctr"/>
                      <a:r>
                        <a:rPr lang="en-US" sz="700">
                          <a:effectLst/>
                        </a:rPr>
                        <a:t>Should direct to the email to reset the password</a:t>
                      </a:r>
                    </a:p>
                  </a:txBody>
                  <a:tcPr marL="22860" marR="22860" marT="13855" marB="13855" anchor="ctr"/>
                </a:tc>
                <a:tc>
                  <a:txBody>
                    <a:bodyPr/>
                    <a:lstStyle/>
                    <a:p>
                      <a:pPr rtl="0" fontAlgn="ctr"/>
                      <a:r>
                        <a:rPr lang="en-US" sz="700">
                          <a:effectLst/>
                        </a:rPr>
                        <a:t>Email - test1@easyway.com, Token -&gt; The token that we got on email</a:t>
                      </a:r>
                    </a:p>
                  </a:txBody>
                  <a:tcPr marL="22860" marR="22860" marT="13855" marB="13855" anchor="ctr"/>
                </a:tc>
                <a:tc>
                  <a:txBody>
                    <a:bodyPr/>
                    <a:lstStyle/>
                    <a:p>
                      <a:pPr rtl="0" fontAlgn="ctr"/>
                      <a:r>
                        <a:rPr lang="en-US" sz="700">
                          <a:effectLst/>
                        </a:rPr>
                        <a:t>Homepage-&gt; Login -&gt; Forgot Password</a:t>
                      </a:r>
                    </a:p>
                  </a:txBody>
                  <a:tcPr marL="22860" marR="22860" marT="13855" marB="13855" anchor="ctr"/>
                </a:tc>
                <a:tc>
                  <a:txBody>
                    <a:bodyPr/>
                    <a:lstStyle/>
                    <a:p>
                      <a:pPr rtl="0" fontAlgn="ctr"/>
                      <a:r>
                        <a:rPr lang="en-US" sz="700" dirty="0">
                          <a:effectLst/>
                        </a:rPr>
                        <a:t>Email Not Found</a:t>
                      </a:r>
                    </a:p>
                  </a:txBody>
                  <a:tcPr marL="22860" marR="22860" marT="13855" marB="13855" anchor="ctr"/>
                </a:tc>
                <a:extLst>
                  <a:ext uri="{0D108BD9-81ED-4DB2-BD59-A6C34878D82A}">
                    <a16:rowId xmlns:a16="http://schemas.microsoft.com/office/drawing/2014/main" val="2377274868"/>
                  </a:ext>
                </a:extLst>
              </a:tr>
              <a:tr h="254420">
                <a:tc>
                  <a:txBody>
                    <a:bodyPr/>
                    <a:lstStyle/>
                    <a:p>
                      <a:pPr rtl="0" fontAlgn="ctr"/>
                      <a:r>
                        <a:rPr lang="en-US" sz="700">
                          <a:effectLst/>
                        </a:rPr>
                        <a:t>DCS - 62</a:t>
                      </a:r>
                    </a:p>
                  </a:txBody>
                  <a:tcPr marL="22860" marR="22860" marT="13855" marB="13855" anchor="ctr"/>
                </a:tc>
                <a:tc>
                  <a:txBody>
                    <a:bodyPr/>
                    <a:lstStyle/>
                    <a:p>
                      <a:pPr algn="ctr" rtl="0" fontAlgn="ctr"/>
                      <a:r>
                        <a:rPr lang="en-US" sz="700">
                          <a:effectLst/>
                        </a:rPr>
                        <a:t>Forgot password</a:t>
                      </a:r>
                    </a:p>
                  </a:txBody>
                  <a:tcPr marL="22860" marR="22860" marT="13855" marB="13855" anchor="ctr"/>
                </a:tc>
                <a:tc>
                  <a:txBody>
                    <a:bodyPr/>
                    <a:lstStyle/>
                    <a:p>
                      <a:pPr rtl="0" fontAlgn="ctr"/>
                      <a:r>
                        <a:rPr lang="en-US" sz="700">
                          <a:effectLst/>
                        </a:rPr>
                        <a:t>Should direct to the email to reset the password</a:t>
                      </a:r>
                    </a:p>
                  </a:txBody>
                  <a:tcPr marL="22860" marR="22860" marT="13855" marB="13855" anchor="ctr"/>
                </a:tc>
                <a:tc>
                  <a:txBody>
                    <a:bodyPr/>
                    <a:lstStyle/>
                    <a:p>
                      <a:pPr rtl="0" fontAlgn="ctr"/>
                      <a:r>
                        <a:rPr lang="en-US" sz="700">
                          <a:effectLst/>
                        </a:rPr>
                        <a:t>Email - test1@easyway.com, Token -&gt; 1234</a:t>
                      </a:r>
                    </a:p>
                  </a:txBody>
                  <a:tcPr marL="22860" marR="22860" marT="13855" marB="13855" anchor="ctr"/>
                </a:tc>
                <a:tc>
                  <a:txBody>
                    <a:bodyPr/>
                    <a:lstStyle/>
                    <a:p>
                      <a:pPr rtl="0" fontAlgn="ctr"/>
                      <a:r>
                        <a:rPr lang="en-US" sz="700">
                          <a:effectLst/>
                        </a:rPr>
                        <a:t>Homepage-&gt; Login -&gt; Forgot Password</a:t>
                      </a:r>
                    </a:p>
                  </a:txBody>
                  <a:tcPr marL="22860" marR="22860" marT="13855" marB="13855" anchor="ctr"/>
                </a:tc>
                <a:tc>
                  <a:txBody>
                    <a:bodyPr/>
                    <a:lstStyle/>
                    <a:p>
                      <a:pPr rtl="0" fontAlgn="ctr"/>
                      <a:r>
                        <a:rPr lang="en-US" sz="700" dirty="0">
                          <a:effectLst/>
                        </a:rPr>
                        <a:t>Email Not Found</a:t>
                      </a:r>
                    </a:p>
                  </a:txBody>
                  <a:tcPr marL="22860" marR="22860" marT="13855" marB="13855" anchor="ctr"/>
                </a:tc>
                <a:extLst>
                  <a:ext uri="{0D108BD9-81ED-4DB2-BD59-A6C34878D82A}">
                    <a16:rowId xmlns:a16="http://schemas.microsoft.com/office/drawing/2014/main" val="1797933462"/>
                  </a:ext>
                </a:extLst>
              </a:tr>
              <a:tr h="254420">
                <a:tc>
                  <a:txBody>
                    <a:bodyPr/>
                    <a:lstStyle/>
                    <a:p>
                      <a:pPr rtl="0" fontAlgn="ctr"/>
                      <a:r>
                        <a:rPr lang="en-US" sz="700">
                          <a:effectLst/>
                        </a:rPr>
                        <a:t>DCS - 63</a:t>
                      </a:r>
                    </a:p>
                  </a:txBody>
                  <a:tcPr marL="22860" marR="22860" marT="13855" marB="13855" anchor="ctr"/>
                </a:tc>
                <a:tc>
                  <a:txBody>
                    <a:bodyPr/>
                    <a:lstStyle/>
                    <a:p>
                      <a:pPr algn="ctr" rtl="0" fontAlgn="ctr"/>
                      <a:r>
                        <a:rPr lang="en-US" sz="700">
                          <a:effectLst/>
                        </a:rPr>
                        <a:t>Forgot username</a:t>
                      </a:r>
                    </a:p>
                  </a:txBody>
                  <a:tcPr marL="22860" marR="22860" marT="13855" marB="13855" anchor="ctr"/>
                </a:tc>
                <a:tc>
                  <a:txBody>
                    <a:bodyPr/>
                    <a:lstStyle/>
                    <a:p>
                      <a:pPr rtl="0" fontAlgn="ctr"/>
                      <a:r>
                        <a:rPr lang="en-US" sz="700">
                          <a:effectLst/>
                        </a:rPr>
                        <a:t>Should direct to the email to send the username</a:t>
                      </a:r>
                    </a:p>
                  </a:txBody>
                  <a:tcPr marL="22860" marR="22860" marT="13855" marB="13855" anchor="ctr"/>
                </a:tc>
                <a:tc>
                  <a:txBody>
                    <a:bodyPr/>
                    <a:lstStyle/>
                    <a:p>
                      <a:pPr rtl="0" fontAlgn="ctr"/>
                      <a:r>
                        <a:rPr lang="en-US" sz="700">
                          <a:effectLst/>
                        </a:rPr>
                        <a:t>Email - test@easyway.com</a:t>
                      </a:r>
                    </a:p>
                  </a:txBody>
                  <a:tcPr marL="22860" marR="22860" marT="13855" marB="13855" anchor="ctr"/>
                </a:tc>
                <a:tc>
                  <a:txBody>
                    <a:bodyPr/>
                    <a:lstStyle/>
                    <a:p>
                      <a:pPr rtl="0" fontAlgn="ctr"/>
                      <a:r>
                        <a:rPr lang="en-US" sz="700">
                          <a:effectLst/>
                        </a:rPr>
                        <a:t>Homepage-&gt; Login -&gt; Forgot Username</a:t>
                      </a:r>
                    </a:p>
                  </a:txBody>
                  <a:tcPr marL="22860" marR="22860" marT="13855" marB="13855" anchor="ctr"/>
                </a:tc>
                <a:tc>
                  <a:txBody>
                    <a:bodyPr/>
                    <a:lstStyle/>
                    <a:p>
                      <a:pPr rtl="0" fontAlgn="ctr"/>
                      <a:r>
                        <a:rPr lang="en-US" sz="700" dirty="0">
                          <a:effectLst/>
                        </a:rPr>
                        <a:t>Username sent on your email</a:t>
                      </a:r>
                    </a:p>
                  </a:txBody>
                  <a:tcPr marL="22860" marR="22860" marT="13855" marB="13855" anchor="ctr"/>
                </a:tc>
                <a:extLst>
                  <a:ext uri="{0D108BD9-81ED-4DB2-BD59-A6C34878D82A}">
                    <a16:rowId xmlns:a16="http://schemas.microsoft.com/office/drawing/2014/main" val="3559080281"/>
                  </a:ext>
                </a:extLst>
              </a:tr>
              <a:tr h="254420">
                <a:tc>
                  <a:txBody>
                    <a:bodyPr/>
                    <a:lstStyle/>
                    <a:p>
                      <a:pPr rtl="0" fontAlgn="ctr"/>
                      <a:r>
                        <a:rPr lang="en-US" sz="700">
                          <a:effectLst/>
                        </a:rPr>
                        <a:t>DCS - 63</a:t>
                      </a:r>
                    </a:p>
                  </a:txBody>
                  <a:tcPr marL="22860" marR="22860" marT="13855" marB="13855" anchor="ctr"/>
                </a:tc>
                <a:tc>
                  <a:txBody>
                    <a:bodyPr/>
                    <a:lstStyle/>
                    <a:p>
                      <a:pPr algn="ctr" rtl="0" fontAlgn="ctr"/>
                      <a:r>
                        <a:rPr lang="en-US" sz="700">
                          <a:effectLst/>
                        </a:rPr>
                        <a:t>Forgot username</a:t>
                      </a:r>
                    </a:p>
                  </a:txBody>
                  <a:tcPr marL="22860" marR="22860" marT="13855" marB="13855" anchor="ctr"/>
                </a:tc>
                <a:tc>
                  <a:txBody>
                    <a:bodyPr/>
                    <a:lstStyle/>
                    <a:p>
                      <a:pPr rtl="0" fontAlgn="ctr"/>
                      <a:r>
                        <a:rPr lang="en-US" sz="700">
                          <a:effectLst/>
                        </a:rPr>
                        <a:t>Should direct to the email to send the username</a:t>
                      </a:r>
                    </a:p>
                  </a:txBody>
                  <a:tcPr marL="22860" marR="22860" marT="13855" marB="13855" anchor="ctr"/>
                </a:tc>
                <a:tc>
                  <a:txBody>
                    <a:bodyPr/>
                    <a:lstStyle/>
                    <a:p>
                      <a:pPr rtl="0" fontAlgn="ctr"/>
                      <a:r>
                        <a:rPr lang="en-US" sz="700">
                          <a:effectLst/>
                        </a:rPr>
                        <a:t>Email - test1@easyway.com</a:t>
                      </a:r>
                    </a:p>
                  </a:txBody>
                  <a:tcPr marL="22860" marR="22860" marT="13855" marB="13855" anchor="ctr"/>
                </a:tc>
                <a:tc>
                  <a:txBody>
                    <a:bodyPr/>
                    <a:lstStyle/>
                    <a:p>
                      <a:pPr rtl="0" fontAlgn="ctr"/>
                      <a:r>
                        <a:rPr lang="en-US" sz="700">
                          <a:effectLst/>
                        </a:rPr>
                        <a:t>Homepage-&gt; Login -&gt; Forgot Username</a:t>
                      </a:r>
                    </a:p>
                  </a:txBody>
                  <a:tcPr marL="22860" marR="22860" marT="13855" marB="13855" anchor="ctr"/>
                </a:tc>
                <a:tc>
                  <a:txBody>
                    <a:bodyPr/>
                    <a:lstStyle/>
                    <a:p>
                      <a:pPr rtl="0" fontAlgn="ctr"/>
                      <a:r>
                        <a:rPr lang="en-US" sz="700" dirty="0">
                          <a:effectLst/>
                        </a:rPr>
                        <a:t>Email Not Found</a:t>
                      </a:r>
                    </a:p>
                  </a:txBody>
                  <a:tcPr marL="22860" marR="22860" marT="13855" marB="13855" anchor="ctr"/>
                </a:tc>
                <a:extLst>
                  <a:ext uri="{0D108BD9-81ED-4DB2-BD59-A6C34878D82A}">
                    <a16:rowId xmlns:a16="http://schemas.microsoft.com/office/drawing/2014/main" val="2969855166"/>
                  </a:ext>
                </a:extLst>
              </a:tr>
              <a:tr h="254221">
                <a:tc>
                  <a:txBody>
                    <a:bodyPr/>
                    <a:lstStyle/>
                    <a:p>
                      <a:pPr rtl="0" fontAlgn="ctr"/>
                      <a:r>
                        <a:rPr lang="en-US" sz="700">
                          <a:effectLst/>
                        </a:rPr>
                        <a:t>DCS - 64</a:t>
                      </a:r>
                    </a:p>
                  </a:txBody>
                  <a:tcPr marL="22860" marR="22860" marT="13855" marB="13855" anchor="ctr"/>
                </a:tc>
                <a:tc>
                  <a:txBody>
                    <a:bodyPr/>
                    <a:lstStyle/>
                    <a:p>
                      <a:pPr algn="ctr" rtl="0" fontAlgn="ctr"/>
                      <a:r>
                        <a:rPr lang="en-US" sz="700">
                          <a:effectLst/>
                        </a:rPr>
                        <a:t>Search</a:t>
                      </a:r>
                    </a:p>
                  </a:txBody>
                  <a:tcPr marL="22860" marR="22860" marT="13855" marB="13855" anchor="ctr"/>
                </a:tc>
                <a:tc>
                  <a:txBody>
                    <a:bodyPr/>
                    <a:lstStyle/>
                    <a:p>
                      <a:pPr rtl="0" fontAlgn="ctr"/>
                      <a:r>
                        <a:rPr lang="en-US" sz="700">
                          <a:effectLst/>
                        </a:rPr>
                        <a:t>Should be able to search for services</a:t>
                      </a:r>
                    </a:p>
                  </a:txBody>
                  <a:tcPr marL="22860" marR="22860" marT="13855" marB="13855" anchor="ctr"/>
                </a:tc>
                <a:tc>
                  <a:txBody>
                    <a:bodyPr/>
                    <a:lstStyle/>
                    <a:p>
                      <a:pPr rtl="0" fontAlgn="ctr"/>
                      <a:r>
                        <a:rPr lang="en-US" sz="700">
                          <a:effectLst/>
                        </a:rPr>
                        <a:t>AC</a:t>
                      </a:r>
                    </a:p>
                  </a:txBody>
                  <a:tcPr marL="22860" marR="22860" marT="13855" marB="13855" anchor="ctr"/>
                </a:tc>
                <a:tc>
                  <a:txBody>
                    <a:bodyPr/>
                    <a:lstStyle/>
                    <a:p>
                      <a:pPr rtl="0" fontAlgn="ctr"/>
                      <a:r>
                        <a:rPr lang="en-US" sz="700">
                          <a:effectLst/>
                        </a:rPr>
                        <a:t>Homepage-&gt; Search</a:t>
                      </a:r>
                    </a:p>
                  </a:txBody>
                  <a:tcPr marL="22860" marR="22860" marT="13855" marB="13855" anchor="ctr"/>
                </a:tc>
                <a:tc>
                  <a:txBody>
                    <a:bodyPr/>
                    <a:lstStyle/>
                    <a:p>
                      <a:pPr rtl="0" fontAlgn="ctr"/>
                      <a:r>
                        <a:rPr lang="en-US" sz="700" dirty="0">
                          <a:effectLst/>
                        </a:rPr>
                        <a:t>AC service found</a:t>
                      </a:r>
                    </a:p>
                  </a:txBody>
                  <a:tcPr marL="22860" marR="22860" marT="13855" marB="13855" anchor="ctr"/>
                </a:tc>
                <a:extLst>
                  <a:ext uri="{0D108BD9-81ED-4DB2-BD59-A6C34878D82A}">
                    <a16:rowId xmlns:a16="http://schemas.microsoft.com/office/drawing/2014/main" val="4113643323"/>
                  </a:ext>
                </a:extLst>
              </a:tr>
              <a:tr h="254221">
                <a:tc>
                  <a:txBody>
                    <a:bodyPr/>
                    <a:lstStyle/>
                    <a:p>
                      <a:pPr rtl="0" fontAlgn="ctr"/>
                      <a:r>
                        <a:rPr lang="en-US" sz="700">
                          <a:effectLst/>
                        </a:rPr>
                        <a:t>DCS - 64</a:t>
                      </a:r>
                    </a:p>
                  </a:txBody>
                  <a:tcPr marL="22860" marR="22860" marT="13855" marB="13855" anchor="ctr"/>
                </a:tc>
                <a:tc>
                  <a:txBody>
                    <a:bodyPr/>
                    <a:lstStyle/>
                    <a:p>
                      <a:pPr algn="ctr" rtl="0" fontAlgn="b"/>
                      <a:r>
                        <a:rPr lang="en-US" sz="700">
                          <a:effectLst/>
                        </a:rPr>
                        <a:t>Search</a:t>
                      </a:r>
                    </a:p>
                  </a:txBody>
                  <a:tcPr marL="22860" marR="22860" marT="13855" marB="13855" anchor="b"/>
                </a:tc>
                <a:tc>
                  <a:txBody>
                    <a:bodyPr/>
                    <a:lstStyle/>
                    <a:p>
                      <a:pPr rtl="0" fontAlgn="ctr"/>
                      <a:r>
                        <a:rPr lang="en-US" sz="700">
                          <a:effectLst/>
                        </a:rPr>
                        <a:t>Should be able to search for services</a:t>
                      </a:r>
                    </a:p>
                  </a:txBody>
                  <a:tcPr marL="22860" marR="22860" marT="13855" marB="13855" anchor="ctr"/>
                </a:tc>
                <a:tc>
                  <a:txBody>
                    <a:bodyPr/>
                    <a:lstStyle/>
                    <a:p>
                      <a:pPr rtl="0" fontAlgn="ctr"/>
                      <a:r>
                        <a:rPr lang="en-US" sz="700">
                          <a:effectLst/>
                        </a:rPr>
                        <a:t>Z</a:t>
                      </a:r>
                    </a:p>
                  </a:txBody>
                  <a:tcPr marL="22860" marR="22860" marT="13855" marB="13855" anchor="ctr"/>
                </a:tc>
                <a:tc>
                  <a:txBody>
                    <a:bodyPr/>
                    <a:lstStyle/>
                    <a:p>
                      <a:pPr rtl="0" fontAlgn="ctr"/>
                      <a:r>
                        <a:rPr lang="en-US" sz="700">
                          <a:effectLst/>
                        </a:rPr>
                        <a:t>Homepage-&gt; Search</a:t>
                      </a:r>
                    </a:p>
                  </a:txBody>
                  <a:tcPr marL="22860" marR="22860" marT="13855" marB="13855" anchor="ctr"/>
                </a:tc>
                <a:tc>
                  <a:txBody>
                    <a:bodyPr/>
                    <a:lstStyle/>
                    <a:p>
                      <a:pPr rtl="0" fontAlgn="ctr"/>
                      <a:r>
                        <a:rPr lang="en-US" sz="700" dirty="0">
                          <a:effectLst/>
                        </a:rPr>
                        <a:t>No Result</a:t>
                      </a:r>
                    </a:p>
                  </a:txBody>
                  <a:tcPr marL="22860" marR="22860" marT="13855" marB="13855" anchor="ctr"/>
                </a:tc>
                <a:extLst>
                  <a:ext uri="{0D108BD9-81ED-4DB2-BD59-A6C34878D82A}">
                    <a16:rowId xmlns:a16="http://schemas.microsoft.com/office/drawing/2014/main" val="2398106422"/>
                  </a:ext>
                </a:extLst>
              </a:tr>
            </a:tbl>
          </a:graphicData>
        </a:graphic>
      </p:graphicFrame>
    </p:spTree>
    <p:extLst>
      <p:ext uri="{BB962C8B-B14F-4D97-AF65-F5344CB8AC3E}">
        <p14:creationId xmlns:p14="http://schemas.microsoft.com/office/powerpoint/2010/main" val="3031494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42DD-DE1C-C886-F705-ED7FF2208FD3}"/>
              </a:ext>
            </a:extLst>
          </p:cNvPr>
          <p:cNvSpPr>
            <a:spLocks noGrp="1"/>
          </p:cNvSpPr>
          <p:nvPr>
            <p:ph type="title"/>
          </p:nvPr>
        </p:nvSpPr>
        <p:spPr/>
        <p:txBody>
          <a:bodyPr/>
          <a:lstStyle/>
          <a:p>
            <a:r>
              <a:rPr lang="en-US" dirty="0"/>
              <a:t>Test Cases</a:t>
            </a:r>
          </a:p>
        </p:txBody>
      </p:sp>
      <p:graphicFrame>
        <p:nvGraphicFramePr>
          <p:cNvPr id="4" name="Table 4">
            <a:extLst>
              <a:ext uri="{FF2B5EF4-FFF2-40B4-BE49-F238E27FC236}">
                <a16:creationId xmlns:a16="http://schemas.microsoft.com/office/drawing/2014/main" id="{5E44DF53-6126-DA83-C5A1-D452197D7B20}"/>
              </a:ext>
            </a:extLst>
          </p:cNvPr>
          <p:cNvGraphicFramePr>
            <a:graphicFrameLocks noGrp="1"/>
          </p:cNvGraphicFramePr>
          <p:nvPr>
            <p:extLst>
              <p:ext uri="{D42A27DB-BD31-4B8C-83A1-F6EECF244321}">
                <p14:modId xmlns:p14="http://schemas.microsoft.com/office/powerpoint/2010/main" val="673463314"/>
              </p:ext>
            </p:extLst>
          </p:nvPr>
        </p:nvGraphicFramePr>
        <p:xfrm>
          <a:off x="458694" y="1691322"/>
          <a:ext cx="11428506" cy="2850196"/>
        </p:xfrm>
        <a:graphic>
          <a:graphicData uri="http://schemas.openxmlformats.org/drawingml/2006/table">
            <a:tbl>
              <a:tblPr firstRow="1" bandRow="1">
                <a:tableStyleId>{5C22544A-7EE6-4342-B048-85BDC9FD1C3A}</a:tableStyleId>
              </a:tblPr>
              <a:tblGrid>
                <a:gridCol w="1904751">
                  <a:extLst>
                    <a:ext uri="{9D8B030D-6E8A-4147-A177-3AD203B41FA5}">
                      <a16:colId xmlns:a16="http://schemas.microsoft.com/office/drawing/2014/main" val="1604700544"/>
                    </a:ext>
                  </a:extLst>
                </a:gridCol>
                <a:gridCol w="1904751">
                  <a:extLst>
                    <a:ext uri="{9D8B030D-6E8A-4147-A177-3AD203B41FA5}">
                      <a16:colId xmlns:a16="http://schemas.microsoft.com/office/drawing/2014/main" val="490314340"/>
                    </a:ext>
                  </a:extLst>
                </a:gridCol>
                <a:gridCol w="1904751">
                  <a:extLst>
                    <a:ext uri="{9D8B030D-6E8A-4147-A177-3AD203B41FA5}">
                      <a16:colId xmlns:a16="http://schemas.microsoft.com/office/drawing/2014/main" val="2612721502"/>
                    </a:ext>
                  </a:extLst>
                </a:gridCol>
                <a:gridCol w="1904751">
                  <a:extLst>
                    <a:ext uri="{9D8B030D-6E8A-4147-A177-3AD203B41FA5}">
                      <a16:colId xmlns:a16="http://schemas.microsoft.com/office/drawing/2014/main" val="2639095343"/>
                    </a:ext>
                  </a:extLst>
                </a:gridCol>
                <a:gridCol w="1904751">
                  <a:extLst>
                    <a:ext uri="{9D8B030D-6E8A-4147-A177-3AD203B41FA5}">
                      <a16:colId xmlns:a16="http://schemas.microsoft.com/office/drawing/2014/main" val="3766937275"/>
                    </a:ext>
                  </a:extLst>
                </a:gridCol>
                <a:gridCol w="1904751">
                  <a:extLst>
                    <a:ext uri="{9D8B030D-6E8A-4147-A177-3AD203B41FA5}">
                      <a16:colId xmlns:a16="http://schemas.microsoft.com/office/drawing/2014/main" val="648556054"/>
                    </a:ext>
                  </a:extLst>
                </a:gridCol>
              </a:tblGrid>
              <a:tr h="428454">
                <a:tc>
                  <a:txBody>
                    <a:bodyPr/>
                    <a:lstStyle/>
                    <a:p>
                      <a:pPr algn="ctr" rtl="0" fontAlgn="ctr"/>
                      <a:r>
                        <a:rPr lang="en-US" sz="700" b="1" dirty="0">
                          <a:solidFill>
                            <a:schemeClr val="bg1"/>
                          </a:solidFill>
                          <a:effectLst/>
                        </a:rPr>
                        <a:t>User Story ID</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Unit to test</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Assumptions</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Test data</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Steps to be executed</a:t>
                      </a:r>
                    </a:p>
                  </a:txBody>
                  <a:tcPr marL="3080" marR="3080" marT="1866" marB="1866" anchor="ctr">
                    <a:solidFill>
                      <a:schemeClr val="accent1">
                        <a:lumMod val="75000"/>
                      </a:schemeClr>
                    </a:solidFill>
                  </a:tcPr>
                </a:tc>
                <a:tc>
                  <a:txBody>
                    <a:bodyPr/>
                    <a:lstStyle/>
                    <a:p>
                      <a:pPr algn="ctr" rtl="0" fontAlgn="ctr"/>
                      <a:r>
                        <a:rPr lang="en-US" sz="700" b="1" dirty="0">
                          <a:solidFill>
                            <a:schemeClr val="bg1"/>
                          </a:solidFill>
                          <a:effectLst/>
                        </a:rPr>
                        <a:t>Expected Results</a:t>
                      </a:r>
                    </a:p>
                  </a:txBody>
                  <a:tcPr marL="3080" marR="3080" marT="1866" marB="1866" anchor="ctr">
                    <a:solidFill>
                      <a:schemeClr val="accent1">
                        <a:lumMod val="75000"/>
                      </a:schemeClr>
                    </a:solidFill>
                  </a:tcPr>
                </a:tc>
                <a:extLst>
                  <a:ext uri="{0D108BD9-81ED-4DB2-BD59-A6C34878D82A}">
                    <a16:rowId xmlns:a16="http://schemas.microsoft.com/office/drawing/2014/main" val="903453549"/>
                  </a:ext>
                </a:extLst>
              </a:tr>
              <a:tr h="428454">
                <a:tc>
                  <a:txBody>
                    <a:bodyPr/>
                    <a:lstStyle/>
                    <a:p>
                      <a:pPr rtl="0" fontAlgn="ctr"/>
                      <a:r>
                        <a:rPr lang="en-US" sz="800" dirty="0">
                          <a:effectLst/>
                        </a:rPr>
                        <a:t>DCS - 24</a:t>
                      </a:r>
                    </a:p>
                  </a:txBody>
                  <a:tcPr marL="3080" marR="3080" marT="2053" marB="2053" anchor="ctr"/>
                </a:tc>
                <a:tc>
                  <a:txBody>
                    <a:bodyPr/>
                    <a:lstStyle/>
                    <a:p>
                      <a:pPr algn="ctr" rtl="0" fontAlgn="ctr"/>
                      <a:r>
                        <a:rPr lang="en-US" sz="800" dirty="0">
                          <a:effectLst/>
                        </a:rPr>
                        <a:t>Homepage</a:t>
                      </a:r>
                    </a:p>
                  </a:txBody>
                  <a:tcPr marL="3080" marR="3080" marT="2053" marB="2053" anchor="ctr"/>
                </a:tc>
                <a:tc>
                  <a:txBody>
                    <a:bodyPr/>
                    <a:lstStyle/>
                    <a:p>
                      <a:pPr rtl="0" fontAlgn="ctr"/>
                      <a:r>
                        <a:rPr lang="en-US" sz="800" dirty="0">
                          <a:effectLst/>
                        </a:rPr>
                        <a:t>Customer should be able to search the desired services on search box</a:t>
                      </a:r>
                    </a:p>
                  </a:txBody>
                  <a:tcPr marL="3080" marR="3080" marT="2053" marB="2053" anchor="ctr"/>
                </a:tc>
                <a:tc>
                  <a:txBody>
                    <a:bodyPr/>
                    <a:lstStyle/>
                    <a:p>
                      <a:pPr rtl="0" fontAlgn="ctr"/>
                      <a:endParaRPr lang="en-US" sz="800" dirty="0">
                        <a:effectLst/>
                      </a:endParaRPr>
                    </a:p>
                  </a:txBody>
                  <a:tcPr marL="3080" marR="3080" marT="2053" marB="2053" anchor="ctr"/>
                </a:tc>
                <a:tc>
                  <a:txBody>
                    <a:bodyPr/>
                    <a:lstStyle/>
                    <a:p>
                      <a:pPr rtl="0" fontAlgn="ctr"/>
                      <a:r>
                        <a:rPr lang="en-US" sz="800" dirty="0">
                          <a:effectLst/>
                        </a:rPr>
                        <a:t>Homepage-&gt; Search box</a:t>
                      </a:r>
                    </a:p>
                  </a:txBody>
                  <a:tcPr marL="3080" marR="3080" marT="2053" marB="2053" anchor="ctr"/>
                </a:tc>
                <a:tc>
                  <a:txBody>
                    <a:bodyPr/>
                    <a:lstStyle/>
                    <a:p>
                      <a:pPr rtl="0" fontAlgn="ctr"/>
                      <a:r>
                        <a:rPr lang="en-US" sz="800" dirty="0">
                          <a:effectLst/>
                        </a:rPr>
                        <a:t>Homepage must provide the search box for user to search for desired services.</a:t>
                      </a:r>
                    </a:p>
                  </a:txBody>
                  <a:tcPr marL="3080" marR="3080" marT="2053" marB="2053" anchor="ctr"/>
                </a:tc>
                <a:extLst>
                  <a:ext uri="{0D108BD9-81ED-4DB2-BD59-A6C34878D82A}">
                    <a16:rowId xmlns:a16="http://schemas.microsoft.com/office/drawing/2014/main" val="2058705605"/>
                  </a:ext>
                </a:extLst>
              </a:tr>
              <a:tr h="428454">
                <a:tc>
                  <a:txBody>
                    <a:bodyPr/>
                    <a:lstStyle/>
                    <a:p>
                      <a:pPr rtl="0" fontAlgn="ctr"/>
                      <a:r>
                        <a:rPr lang="en-US" sz="800">
                          <a:effectLst/>
                        </a:rPr>
                        <a:t>DCS</a:t>
                      </a:r>
                    </a:p>
                  </a:txBody>
                  <a:tcPr marL="3080" marR="3080" marT="2053" marB="2053" anchor="ctr"/>
                </a:tc>
                <a:tc>
                  <a:txBody>
                    <a:bodyPr/>
                    <a:lstStyle/>
                    <a:p>
                      <a:pPr algn="ctr" rtl="0" fontAlgn="ctr"/>
                      <a:r>
                        <a:rPr lang="en-US" sz="800">
                          <a:effectLst/>
                        </a:rPr>
                        <a:t>Chatbot</a:t>
                      </a:r>
                    </a:p>
                  </a:txBody>
                  <a:tcPr marL="3080" marR="3080" marT="2053" marB="2053" anchor="ctr"/>
                </a:tc>
                <a:tc>
                  <a:txBody>
                    <a:bodyPr/>
                    <a:lstStyle/>
                    <a:p>
                      <a:pPr rtl="0" fontAlgn="ctr"/>
                      <a:r>
                        <a:rPr lang="en-US" sz="800">
                          <a:effectLst/>
                        </a:rPr>
                        <a:t>Customer can interact and receive a response. </a:t>
                      </a:r>
                    </a:p>
                  </a:txBody>
                  <a:tcPr marL="3080" marR="3080" marT="2053" marB="2053" anchor="ctr"/>
                </a:tc>
                <a:tc>
                  <a:txBody>
                    <a:bodyPr/>
                    <a:lstStyle/>
                    <a:p>
                      <a:pPr rtl="0" fontAlgn="ctr"/>
                      <a:endParaRPr lang="en-US" sz="800">
                        <a:effectLst/>
                      </a:endParaRPr>
                    </a:p>
                  </a:txBody>
                  <a:tcPr marL="3080" marR="3080" marT="2053" marB="2053" anchor="ctr"/>
                </a:tc>
                <a:tc>
                  <a:txBody>
                    <a:bodyPr/>
                    <a:lstStyle/>
                    <a:p>
                      <a:pPr rtl="0" fontAlgn="ctr"/>
                      <a:r>
                        <a:rPr lang="en-US" sz="800">
                          <a:effectLst/>
                        </a:rPr>
                        <a:t>Homepage-&gt; Login-&gt; Book an Appointment-&gt; Chat</a:t>
                      </a:r>
                    </a:p>
                  </a:txBody>
                  <a:tcPr marL="3080" marR="3080" marT="2053" marB="2053" anchor="ctr"/>
                </a:tc>
                <a:tc>
                  <a:txBody>
                    <a:bodyPr/>
                    <a:lstStyle/>
                    <a:p>
                      <a:pPr rtl="0" fontAlgn="ctr"/>
                      <a:r>
                        <a:rPr lang="en-US" sz="800" dirty="0">
                          <a:effectLst/>
                        </a:rPr>
                        <a:t>One the chat started both customers and professional can chat in it. </a:t>
                      </a:r>
                    </a:p>
                  </a:txBody>
                  <a:tcPr marL="3080" marR="3080" marT="2053" marB="2053" anchor="ctr"/>
                </a:tc>
                <a:extLst>
                  <a:ext uri="{0D108BD9-81ED-4DB2-BD59-A6C34878D82A}">
                    <a16:rowId xmlns:a16="http://schemas.microsoft.com/office/drawing/2014/main" val="259939222"/>
                  </a:ext>
                </a:extLst>
              </a:tr>
              <a:tr h="568190">
                <a:tc>
                  <a:txBody>
                    <a:bodyPr/>
                    <a:lstStyle/>
                    <a:p>
                      <a:pPr rtl="0" fontAlgn="ctr"/>
                      <a:r>
                        <a:rPr lang="en-US" sz="800">
                          <a:effectLst/>
                        </a:rPr>
                        <a:t>DCS</a:t>
                      </a:r>
                    </a:p>
                  </a:txBody>
                  <a:tcPr marL="3080" marR="3080" marT="2053" marB="2053" anchor="ctr"/>
                </a:tc>
                <a:tc>
                  <a:txBody>
                    <a:bodyPr/>
                    <a:lstStyle/>
                    <a:p>
                      <a:pPr algn="ctr" rtl="0" fontAlgn="ctr"/>
                      <a:r>
                        <a:rPr lang="en-US" sz="800">
                          <a:effectLst/>
                        </a:rPr>
                        <a:t>Chatbot</a:t>
                      </a:r>
                    </a:p>
                  </a:txBody>
                  <a:tcPr marL="3080" marR="3080" marT="2053" marB="2053" anchor="ctr"/>
                </a:tc>
                <a:tc>
                  <a:txBody>
                    <a:bodyPr/>
                    <a:lstStyle/>
                    <a:p>
                      <a:pPr rtl="0" fontAlgn="ctr"/>
                      <a:r>
                        <a:rPr lang="en-US" sz="800">
                          <a:effectLst/>
                        </a:rPr>
                        <a:t>Customer should be able to book appointment just by interaction and chatting with the chatbot</a:t>
                      </a:r>
                    </a:p>
                  </a:txBody>
                  <a:tcPr marL="3080" marR="3080" marT="2053" marB="2053" anchor="ctr"/>
                </a:tc>
                <a:tc>
                  <a:txBody>
                    <a:bodyPr/>
                    <a:lstStyle/>
                    <a:p>
                      <a:pPr rtl="0" fontAlgn="ctr"/>
                      <a:endParaRPr lang="en-US" sz="800">
                        <a:effectLst/>
                      </a:endParaRPr>
                    </a:p>
                  </a:txBody>
                  <a:tcPr marL="3080" marR="3080" marT="2053" marB="2053" anchor="ctr"/>
                </a:tc>
                <a:tc>
                  <a:txBody>
                    <a:bodyPr/>
                    <a:lstStyle/>
                    <a:p>
                      <a:pPr rtl="0" fontAlgn="ctr"/>
                      <a:r>
                        <a:rPr lang="en-US" sz="800">
                          <a:effectLst/>
                        </a:rPr>
                        <a:t>Homepage-&gt; Chatbot</a:t>
                      </a:r>
                    </a:p>
                  </a:txBody>
                  <a:tcPr marL="3080" marR="3080" marT="2053" marB="2053" anchor="ctr"/>
                </a:tc>
                <a:tc>
                  <a:txBody>
                    <a:bodyPr/>
                    <a:lstStyle/>
                    <a:p>
                      <a:pPr rtl="0" fontAlgn="ctr"/>
                      <a:r>
                        <a:rPr lang="en-US" sz="800" dirty="0">
                          <a:effectLst/>
                        </a:rPr>
                        <a:t>Homepage must provide the chatbot to clear all queries</a:t>
                      </a:r>
                    </a:p>
                  </a:txBody>
                  <a:tcPr marL="3080" marR="3080" marT="2053" marB="2053" anchor="ctr"/>
                </a:tc>
                <a:extLst>
                  <a:ext uri="{0D108BD9-81ED-4DB2-BD59-A6C34878D82A}">
                    <a16:rowId xmlns:a16="http://schemas.microsoft.com/office/drawing/2014/main" val="1219558906"/>
                  </a:ext>
                </a:extLst>
              </a:tr>
              <a:tr h="568190">
                <a:tc>
                  <a:txBody>
                    <a:bodyPr/>
                    <a:lstStyle/>
                    <a:p>
                      <a:pPr rtl="0" fontAlgn="ctr"/>
                      <a:r>
                        <a:rPr lang="en-US" sz="800">
                          <a:effectLst/>
                        </a:rPr>
                        <a:t>DCS</a:t>
                      </a:r>
                    </a:p>
                  </a:txBody>
                  <a:tcPr marL="3080" marR="3080" marT="2053" marB="2053" anchor="ctr"/>
                </a:tc>
                <a:tc>
                  <a:txBody>
                    <a:bodyPr/>
                    <a:lstStyle/>
                    <a:p>
                      <a:pPr algn="ctr" rtl="0" fontAlgn="ctr"/>
                      <a:r>
                        <a:rPr lang="en-US" sz="800">
                          <a:effectLst/>
                        </a:rPr>
                        <a:t>Homepage</a:t>
                      </a:r>
                    </a:p>
                  </a:txBody>
                  <a:tcPr marL="3080" marR="3080" marT="2053" marB="2053" anchor="ctr"/>
                </a:tc>
                <a:tc>
                  <a:txBody>
                    <a:bodyPr/>
                    <a:lstStyle/>
                    <a:p>
                      <a:pPr rtl="0" fontAlgn="b"/>
                      <a:r>
                        <a:rPr lang="en-US" sz="800" b="0" dirty="0">
                          <a:solidFill>
                            <a:srgbClr val="23262B"/>
                          </a:solidFill>
                          <a:effectLst/>
                        </a:rPr>
                        <a:t>History displayed in search field should be relevant to logged in user only</a:t>
                      </a:r>
                      <a:endParaRPr lang="en-US" sz="800" b="0" dirty="0">
                        <a:solidFill>
                          <a:srgbClr val="23262B"/>
                        </a:solidFill>
                        <a:effectLst/>
                        <a:latin typeface="GothamRoundedBook"/>
                      </a:endParaRPr>
                    </a:p>
                  </a:txBody>
                  <a:tcPr marL="0" marR="0" marT="2053" marB="2053" anchor="b"/>
                </a:tc>
                <a:tc>
                  <a:txBody>
                    <a:bodyPr/>
                    <a:lstStyle/>
                    <a:p>
                      <a:pPr rtl="0" fontAlgn="ctr"/>
                      <a:endParaRPr lang="en-US" sz="800">
                        <a:effectLst/>
                      </a:endParaRPr>
                    </a:p>
                  </a:txBody>
                  <a:tcPr marL="3080" marR="3080" marT="2053" marB="2053" anchor="ctr"/>
                </a:tc>
                <a:tc>
                  <a:txBody>
                    <a:bodyPr/>
                    <a:lstStyle/>
                    <a:p>
                      <a:pPr rtl="0" fontAlgn="ctr"/>
                      <a:r>
                        <a:rPr lang="en-US" sz="800">
                          <a:effectLst/>
                        </a:rPr>
                        <a:t>Homepage-&gt; Search box</a:t>
                      </a:r>
                    </a:p>
                  </a:txBody>
                  <a:tcPr marL="3080" marR="3080" marT="2053" marB="2053" anchor="ctr"/>
                </a:tc>
                <a:tc>
                  <a:txBody>
                    <a:bodyPr/>
                    <a:lstStyle/>
                    <a:p>
                      <a:pPr algn="l" rtl="0" fontAlgn="ctr"/>
                      <a:r>
                        <a:rPr lang="en-US" sz="800" dirty="0">
                          <a:effectLst/>
                        </a:rPr>
                        <a:t>Search box on Homepage must display relevant information previously searched by the user.</a:t>
                      </a:r>
                    </a:p>
                  </a:txBody>
                  <a:tcPr marL="3080" marR="3080" marT="2053" marB="2053" anchor="ctr"/>
                </a:tc>
                <a:extLst>
                  <a:ext uri="{0D108BD9-81ED-4DB2-BD59-A6C34878D82A}">
                    <a16:rowId xmlns:a16="http://schemas.microsoft.com/office/drawing/2014/main" val="3870073760"/>
                  </a:ext>
                </a:extLst>
              </a:tr>
              <a:tr h="428454">
                <a:tc>
                  <a:txBody>
                    <a:bodyPr/>
                    <a:lstStyle/>
                    <a:p>
                      <a:pPr rtl="0" fontAlgn="ctr"/>
                      <a:r>
                        <a:rPr lang="en-US" sz="800">
                          <a:effectLst/>
                        </a:rPr>
                        <a:t>DCS</a:t>
                      </a:r>
                    </a:p>
                  </a:txBody>
                  <a:tcPr marL="3080" marR="3080" marT="2053" marB="2053" anchor="ctr"/>
                </a:tc>
                <a:tc>
                  <a:txBody>
                    <a:bodyPr/>
                    <a:lstStyle/>
                    <a:p>
                      <a:pPr algn="ctr" rtl="0" fontAlgn="ctr"/>
                      <a:r>
                        <a:rPr lang="en-US" sz="800">
                          <a:effectLst/>
                        </a:rPr>
                        <a:t>Service Page</a:t>
                      </a:r>
                    </a:p>
                  </a:txBody>
                  <a:tcPr marL="3080" marR="3080" marT="2053" marB="2053" anchor="ctr"/>
                </a:tc>
                <a:tc>
                  <a:txBody>
                    <a:bodyPr/>
                    <a:lstStyle/>
                    <a:p>
                      <a:pPr rtl="0" fontAlgn="ctr"/>
                      <a:r>
                        <a:rPr lang="en-US" sz="800">
                          <a:effectLst/>
                        </a:rPr>
                        <a:t>Services should have filter option based on reviews and time arrive</a:t>
                      </a:r>
                    </a:p>
                  </a:txBody>
                  <a:tcPr marL="3080" marR="3080" marT="2053" marB="2053" anchor="ctr"/>
                </a:tc>
                <a:tc>
                  <a:txBody>
                    <a:bodyPr/>
                    <a:lstStyle/>
                    <a:p>
                      <a:pPr rtl="0" fontAlgn="ctr"/>
                      <a:endParaRPr lang="en-US" sz="800">
                        <a:effectLst/>
                      </a:endParaRPr>
                    </a:p>
                  </a:txBody>
                  <a:tcPr marL="3080" marR="3080" marT="2053" marB="2053" anchor="ctr"/>
                </a:tc>
                <a:tc>
                  <a:txBody>
                    <a:bodyPr/>
                    <a:lstStyle/>
                    <a:p>
                      <a:pPr rtl="0" fontAlgn="ctr"/>
                      <a:r>
                        <a:rPr lang="en-US" sz="800">
                          <a:effectLst/>
                        </a:rPr>
                        <a:t>Homepage -&gt;Services -&gt; Filter </a:t>
                      </a:r>
                    </a:p>
                  </a:txBody>
                  <a:tcPr marL="3080" marR="3080" marT="2053" marB="2053" anchor="ctr"/>
                </a:tc>
                <a:tc>
                  <a:txBody>
                    <a:bodyPr/>
                    <a:lstStyle/>
                    <a:p>
                      <a:pPr rtl="0" fontAlgn="ctr"/>
                      <a:r>
                        <a:rPr lang="en-US" sz="800" dirty="0">
                          <a:effectLst/>
                        </a:rPr>
                        <a:t>Check if the results after correctly filtered</a:t>
                      </a:r>
                    </a:p>
                  </a:txBody>
                  <a:tcPr marL="3080" marR="3080" marT="2053" marB="2053" anchor="ctr"/>
                </a:tc>
                <a:extLst>
                  <a:ext uri="{0D108BD9-81ED-4DB2-BD59-A6C34878D82A}">
                    <a16:rowId xmlns:a16="http://schemas.microsoft.com/office/drawing/2014/main" val="1353127089"/>
                  </a:ext>
                </a:extLst>
              </a:tr>
            </a:tbl>
          </a:graphicData>
        </a:graphic>
      </p:graphicFrame>
    </p:spTree>
    <p:extLst>
      <p:ext uri="{BB962C8B-B14F-4D97-AF65-F5344CB8AC3E}">
        <p14:creationId xmlns:p14="http://schemas.microsoft.com/office/powerpoint/2010/main" val="466171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FD91-6DF9-158C-3CCD-CCD0E7511B68}"/>
              </a:ext>
            </a:extLst>
          </p:cNvPr>
          <p:cNvSpPr>
            <a:spLocks noGrp="1"/>
          </p:cNvSpPr>
          <p:nvPr>
            <p:ph type="title"/>
          </p:nvPr>
        </p:nvSpPr>
        <p:spPr/>
        <p:txBody>
          <a:bodyPr/>
          <a:lstStyle/>
          <a:p>
            <a:pPr algn="ctr"/>
            <a:r>
              <a:rPr lang="en-US" dirty="0"/>
              <a:t>Stories \ Task Completed and Not Completed</a:t>
            </a:r>
          </a:p>
        </p:txBody>
      </p:sp>
      <p:graphicFrame>
        <p:nvGraphicFramePr>
          <p:cNvPr id="4" name="Table 4">
            <a:extLst>
              <a:ext uri="{FF2B5EF4-FFF2-40B4-BE49-F238E27FC236}">
                <a16:creationId xmlns:a16="http://schemas.microsoft.com/office/drawing/2014/main" id="{9B319171-9799-FBCE-8FAA-99667C2D520A}"/>
              </a:ext>
            </a:extLst>
          </p:cNvPr>
          <p:cNvGraphicFramePr>
            <a:graphicFrameLocks noGrp="1"/>
          </p:cNvGraphicFramePr>
          <p:nvPr>
            <p:extLst>
              <p:ext uri="{D42A27DB-BD31-4B8C-83A1-F6EECF244321}">
                <p14:modId xmlns:p14="http://schemas.microsoft.com/office/powerpoint/2010/main" val="659988495"/>
              </p:ext>
            </p:extLst>
          </p:nvPr>
        </p:nvGraphicFramePr>
        <p:xfrm>
          <a:off x="577029" y="1691322"/>
          <a:ext cx="10976684" cy="4522254"/>
        </p:xfrm>
        <a:graphic>
          <a:graphicData uri="http://schemas.openxmlformats.org/drawingml/2006/table">
            <a:tbl>
              <a:tblPr firstRow="1" bandRow="1">
                <a:tableStyleId>{5C22544A-7EE6-4342-B048-85BDC9FD1C3A}</a:tableStyleId>
              </a:tblPr>
              <a:tblGrid>
                <a:gridCol w="1682077">
                  <a:extLst>
                    <a:ext uri="{9D8B030D-6E8A-4147-A177-3AD203B41FA5}">
                      <a16:colId xmlns:a16="http://schemas.microsoft.com/office/drawing/2014/main" val="3046176426"/>
                    </a:ext>
                  </a:extLst>
                </a:gridCol>
                <a:gridCol w="1559859">
                  <a:extLst>
                    <a:ext uri="{9D8B030D-6E8A-4147-A177-3AD203B41FA5}">
                      <a16:colId xmlns:a16="http://schemas.microsoft.com/office/drawing/2014/main" val="1422081231"/>
                    </a:ext>
                  </a:extLst>
                </a:gridCol>
                <a:gridCol w="5905948">
                  <a:extLst>
                    <a:ext uri="{9D8B030D-6E8A-4147-A177-3AD203B41FA5}">
                      <a16:colId xmlns:a16="http://schemas.microsoft.com/office/drawing/2014/main" val="2385256617"/>
                    </a:ext>
                  </a:extLst>
                </a:gridCol>
                <a:gridCol w="1828800">
                  <a:extLst>
                    <a:ext uri="{9D8B030D-6E8A-4147-A177-3AD203B41FA5}">
                      <a16:colId xmlns:a16="http://schemas.microsoft.com/office/drawing/2014/main" val="3399405891"/>
                    </a:ext>
                  </a:extLst>
                </a:gridCol>
              </a:tblGrid>
              <a:tr h="552378">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tc>
                  <a:txBody>
                    <a:bodyPr/>
                    <a:lstStyle/>
                    <a:p>
                      <a:r>
                        <a:rPr lang="en-US" dirty="0"/>
                        <a:t>Status</a:t>
                      </a:r>
                    </a:p>
                  </a:txBody>
                  <a:tcPr>
                    <a:solidFill>
                      <a:schemeClr val="accent1">
                        <a:lumMod val="75000"/>
                      </a:schemeClr>
                    </a:solidFill>
                  </a:tcPr>
                </a:tc>
                <a:extLst>
                  <a:ext uri="{0D108BD9-81ED-4DB2-BD59-A6C34878D82A}">
                    <a16:rowId xmlns:a16="http://schemas.microsoft.com/office/drawing/2014/main" val="2817779551"/>
                  </a:ext>
                </a:extLst>
              </a:tr>
              <a:tr h="552378">
                <a:tc>
                  <a:txBody>
                    <a:bodyPr/>
                    <a:lstStyle/>
                    <a:p>
                      <a:pPr rtl="0" fontAlgn="b"/>
                      <a:r>
                        <a:rPr lang="en-US" dirty="0">
                          <a:effectLst/>
                        </a:rPr>
                        <a:t>Story</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2"/>
                        </a:rPr>
                        <a:t>DCS-61</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As a customer, I want to email customer service So that I can get my issue resolved</a:t>
                      </a:r>
                      <a:endParaRPr lang="en-US" dirty="0">
                        <a:effectLst/>
                      </a:endParaRP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4035906208"/>
                  </a:ext>
                </a:extLst>
              </a:tr>
              <a:tr h="552378">
                <a:tc>
                  <a:txBody>
                    <a:bodyPr/>
                    <a:lstStyle/>
                    <a:p>
                      <a:pPr rtl="0" fontAlgn="b"/>
                      <a:r>
                        <a:rPr lang="en-US" dirty="0">
                          <a:effectLst/>
                        </a:rPr>
                        <a:t>Story</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3"/>
                        </a:rPr>
                        <a:t>DCS-62</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As a customer I want to able to recover the passwords to my account So that I will be able to access my account in case </a:t>
                      </a:r>
                      <a:r>
                        <a:rPr lang="en-US" sz="1800" i="0" kern="1200" dirty="0" err="1">
                          <a:solidFill>
                            <a:schemeClr val="dk1"/>
                          </a:solidFill>
                          <a:effectLst/>
                          <a:latin typeface="+mn-lt"/>
                          <a:ea typeface="+mn-ea"/>
                          <a:cs typeface="+mn-cs"/>
                        </a:rPr>
                        <a:t>i</a:t>
                      </a:r>
                      <a:r>
                        <a:rPr lang="en-US" sz="1800" i="0" kern="1200" dirty="0">
                          <a:solidFill>
                            <a:schemeClr val="dk1"/>
                          </a:solidFill>
                          <a:effectLst/>
                          <a:latin typeface="+mn-lt"/>
                          <a:ea typeface="+mn-ea"/>
                          <a:cs typeface="+mn-cs"/>
                        </a:rPr>
                        <a:t> forgot password.</a:t>
                      </a:r>
                      <a:endParaRPr lang="en-US" dirty="0">
                        <a:effectLst/>
                      </a:endParaRP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1956382791"/>
                  </a:ext>
                </a:extLst>
              </a:tr>
              <a:tr h="552378">
                <a:tc>
                  <a:txBody>
                    <a:bodyPr/>
                    <a:lstStyle/>
                    <a:p>
                      <a:pPr rtl="0" fontAlgn="b"/>
                      <a:r>
                        <a:rPr lang="en-US" dirty="0">
                          <a:effectLst/>
                        </a:rPr>
                        <a:t>Story</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4"/>
                        </a:rPr>
                        <a:t>DCS-63</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As a customer I want to be able to recover my account customer ID/Name So that I will be able to access my account in case </a:t>
                      </a:r>
                      <a:r>
                        <a:rPr lang="en-US" sz="1800" i="0" kern="1200" dirty="0" err="1">
                          <a:solidFill>
                            <a:schemeClr val="dk1"/>
                          </a:solidFill>
                          <a:effectLst/>
                          <a:latin typeface="+mn-lt"/>
                          <a:ea typeface="+mn-ea"/>
                          <a:cs typeface="+mn-cs"/>
                        </a:rPr>
                        <a:t>i</a:t>
                      </a:r>
                      <a:r>
                        <a:rPr lang="en-US" sz="1800" i="0" kern="1200" dirty="0">
                          <a:solidFill>
                            <a:schemeClr val="dk1"/>
                          </a:solidFill>
                          <a:effectLst/>
                          <a:latin typeface="+mn-lt"/>
                          <a:ea typeface="+mn-ea"/>
                          <a:cs typeface="+mn-cs"/>
                        </a:rPr>
                        <a:t> forgot the account.</a:t>
                      </a:r>
                      <a:endParaRPr lang="en-US" dirty="0">
                        <a:effectLst/>
                      </a:endParaRP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3653305163"/>
                  </a:ext>
                </a:extLst>
              </a:tr>
              <a:tr h="552378">
                <a:tc>
                  <a:txBody>
                    <a:bodyPr/>
                    <a:lstStyle/>
                    <a:p>
                      <a:pPr rtl="0" fontAlgn="b"/>
                      <a:r>
                        <a:rPr lang="en-US" dirty="0">
                          <a:effectLst/>
                        </a:rPr>
                        <a:t>Story</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5"/>
                        </a:rPr>
                        <a:t>DCS-64</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As a customer, I want to able to search on the webpage, So that I can find necessary information</a:t>
                      </a:r>
                      <a:endParaRPr lang="en-US" dirty="0">
                        <a:effectLst/>
                      </a:endParaRP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3801910775"/>
                  </a:ext>
                </a:extLst>
              </a:tr>
              <a:tr h="552378">
                <a:tc>
                  <a:txBody>
                    <a:bodyPr/>
                    <a:lstStyle/>
                    <a:p>
                      <a:pPr rtl="0" fontAlgn="b"/>
                      <a:r>
                        <a:rPr lang="en-US" dirty="0">
                          <a:effectLst/>
                        </a:rPr>
                        <a:t>Task</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6"/>
                        </a:rPr>
                        <a:t>DCS-65</a:t>
                      </a:r>
                      <a:endParaRPr lang="en-US" u="sng" dirty="0">
                        <a:solidFill>
                          <a:srgbClr val="1155CC"/>
                        </a:solidFill>
                        <a:effectLst/>
                      </a:endParaRPr>
                    </a:p>
                  </a:txBody>
                  <a:tcPr marL="22860" marR="22860" marT="15240" marB="15240" anchor="b"/>
                </a:tc>
                <a:tc>
                  <a:txBody>
                    <a:bodyPr/>
                    <a:lstStyle/>
                    <a:p>
                      <a:pPr rtl="0" fontAlgn="b"/>
                      <a:r>
                        <a:rPr lang="en-US" sz="1800" b="0" i="0" kern="1200" dirty="0">
                          <a:solidFill>
                            <a:schemeClr val="dk1"/>
                          </a:solidFill>
                          <a:effectLst/>
                          <a:latin typeface="+mn-lt"/>
                          <a:ea typeface="+mn-ea"/>
                          <a:cs typeface="+mn-cs"/>
                        </a:rPr>
                        <a:t>Improving Object Detection Model Accuracy</a:t>
                      </a:r>
                      <a:endParaRPr lang="en-US" dirty="0">
                        <a:effectLst/>
                      </a:endParaRP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3049184554"/>
                  </a:ext>
                </a:extLst>
              </a:tr>
              <a:tr h="552378">
                <a:tc>
                  <a:txBody>
                    <a:bodyPr/>
                    <a:lstStyle/>
                    <a:p>
                      <a:pPr rtl="0" fontAlgn="b"/>
                      <a:r>
                        <a:rPr lang="en-US" dirty="0">
                          <a:effectLst/>
                        </a:rPr>
                        <a:t>Task</a:t>
                      </a:r>
                    </a:p>
                  </a:txBody>
                  <a:tcPr marL="22860" marR="22860" marT="15240" marB="15240" anchor="b"/>
                </a:tc>
                <a:tc>
                  <a:txBody>
                    <a:bodyPr/>
                    <a:lstStyle/>
                    <a:p>
                      <a:pPr rtl="0" fontAlgn="b"/>
                      <a:r>
                        <a:rPr lang="en-US" sz="1800" i="0" u="sng" kern="1200" dirty="0">
                          <a:solidFill>
                            <a:schemeClr val="dk1"/>
                          </a:solidFill>
                          <a:effectLst/>
                          <a:latin typeface="+mn-lt"/>
                          <a:ea typeface="+mn-ea"/>
                          <a:cs typeface="+mn-cs"/>
                          <a:hlinkClick r:id="rId7"/>
                        </a:rPr>
                        <a:t>DCS-66</a:t>
                      </a:r>
                      <a:endParaRPr lang="en-US" u="sng" dirty="0">
                        <a:solidFill>
                          <a:srgbClr val="1155CC"/>
                        </a:solidFill>
                        <a:effectLst/>
                      </a:endParaRPr>
                    </a:p>
                  </a:txBody>
                  <a:tcPr marL="22860" marR="22860" marT="15240" marB="15240" anchor="b"/>
                </a:tc>
                <a:tc>
                  <a:txBody>
                    <a:bodyPr/>
                    <a:lstStyle/>
                    <a:p>
                      <a:pPr rtl="0" fontAlgn="b"/>
                      <a:r>
                        <a:rPr lang="en-US" sz="1800" i="0" kern="1200" dirty="0">
                          <a:solidFill>
                            <a:schemeClr val="dk1"/>
                          </a:solidFill>
                          <a:effectLst/>
                          <a:latin typeface="+mn-lt"/>
                          <a:ea typeface="+mn-ea"/>
                          <a:cs typeface="+mn-cs"/>
                        </a:rPr>
                        <a:t>Update Tech Paper</a:t>
                      </a:r>
                      <a:endParaRPr lang="en-US" dirty="0">
                        <a:effectLst/>
                      </a:endParaRPr>
                    </a:p>
                  </a:txBody>
                  <a:tcPr marL="22860" marR="22860" marT="15240" marB="15240" anchor="b"/>
                </a:tc>
                <a:tc>
                  <a:txBody>
                    <a:bodyPr/>
                    <a:lstStyle/>
                    <a:p>
                      <a:pPr algn="ctr" rtl="0" fontAlgn="b"/>
                      <a:r>
                        <a:rPr lang="en-US" dirty="0">
                          <a:effectLst/>
                        </a:rPr>
                        <a:t>Done</a:t>
                      </a:r>
                    </a:p>
                  </a:txBody>
                  <a:tcPr marL="22860" marR="22860" marT="15240" marB="15240" anchor="b"/>
                </a:tc>
                <a:extLst>
                  <a:ext uri="{0D108BD9-81ED-4DB2-BD59-A6C34878D82A}">
                    <a16:rowId xmlns:a16="http://schemas.microsoft.com/office/drawing/2014/main" val="2024030533"/>
                  </a:ext>
                </a:extLst>
              </a:tr>
            </a:tbl>
          </a:graphicData>
        </a:graphic>
      </p:graphicFrame>
    </p:spTree>
    <p:extLst>
      <p:ext uri="{BB962C8B-B14F-4D97-AF65-F5344CB8AC3E}">
        <p14:creationId xmlns:p14="http://schemas.microsoft.com/office/powerpoint/2010/main" val="2915853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Calculator, pen, compass, money and a paper with graphs printed on it">
            <a:extLst>
              <a:ext uri="{FF2B5EF4-FFF2-40B4-BE49-F238E27FC236}">
                <a16:creationId xmlns:a16="http://schemas.microsoft.com/office/drawing/2014/main" id="{0499F019-15A0-F3B5-BDD8-345F83EDB262}"/>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6639"/>
          <a:stretch/>
        </p:blipFill>
        <p:spPr>
          <a:xfrm>
            <a:off x="20" y="86056"/>
            <a:ext cx="12191980" cy="6857990"/>
          </a:xfrm>
          <a:prstGeom prst="rect">
            <a:avLst/>
          </a:prstGeom>
        </p:spPr>
      </p:pic>
      <p:sp>
        <p:nvSpPr>
          <p:cNvPr id="18" name="Rectangle 17">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7033917" y="3914528"/>
            <a:ext cx="4250856" cy="1321639"/>
          </a:xfrm>
          <a:solidFill>
            <a:schemeClr val="tx2"/>
          </a:solidFill>
          <a:effectLst>
            <a:softEdge rad="127000"/>
          </a:effectLst>
        </p:spPr>
        <p:txBody>
          <a:bodyPr vert="horz" lIns="91440" tIns="45720" rIns="91440" bIns="45720" rtlCol="0" anchor="ctr">
            <a:normAutofit/>
          </a:bodyPr>
          <a:lstStyle/>
          <a:p>
            <a:pPr algn="ctr"/>
            <a:r>
              <a:rPr lang="en-US" sz="4000" b="1" dirty="0">
                <a:solidFill>
                  <a:srgbClr val="FFFFFF"/>
                </a:solidFill>
              </a:rPr>
              <a:t>Metrics</a:t>
            </a:r>
          </a:p>
        </p:txBody>
      </p:sp>
    </p:spTree>
    <p:extLst>
      <p:ext uri="{BB962C8B-B14F-4D97-AF65-F5344CB8AC3E}">
        <p14:creationId xmlns:p14="http://schemas.microsoft.com/office/powerpoint/2010/main" val="2724725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EFF6-3221-825A-349E-0032D3871AF4}"/>
              </a:ext>
            </a:extLst>
          </p:cNvPr>
          <p:cNvSpPr>
            <a:spLocks noGrp="1"/>
          </p:cNvSpPr>
          <p:nvPr>
            <p:ph type="title"/>
          </p:nvPr>
        </p:nvSpPr>
        <p:spPr/>
        <p:txBody>
          <a:bodyPr/>
          <a:lstStyle/>
          <a:p>
            <a:pPr algn="ctr"/>
            <a:r>
              <a:rPr lang="en-US" dirty="0"/>
              <a:t>Team Velocity Chart</a:t>
            </a:r>
          </a:p>
        </p:txBody>
      </p:sp>
      <p:pic>
        <p:nvPicPr>
          <p:cNvPr id="7" name="Content Placeholder 6">
            <a:extLst>
              <a:ext uri="{FF2B5EF4-FFF2-40B4-BE49-F238E27FC236}">
                <a16:creationId xmlns:a16="http://schemas.microsoft.com/office/drawing/2014/main" id="{975BA7B1-8EEA-0E7E-103B-53C43FDF3B52}"/>
              </a:ext>
            </a:extLst>
          </p:cNvPr>
          <p:cNvPicPr>
            <a:picLocks noGrp="1" noChangeAspect="1"/>
          </p:cNvPicPr>
          <p:nvPr>
            <p:ph idx="1"/>
          </p:nvPr>
        </p:nvPicPr>
        <p:blipFill rotWithShape="1">
          <a:blip r:embed="rId2"/>
          <a:srcRect b="22220"/>
          <a:stretch/>
        </p:blipFill>
        <p:spPr>
          <a:xfrm>
            <a:off x="1040357" y="1691323"/>
            <a:ext cx="10111286" cy="3880083"/>
          </a:xfrm>
        </p:spPr>
      </p:pic>
    </p:spTree>
    <p:extLst>
      <p:ext uri="{BB962C8B-B14F-4D97-AF65-F5344CB8AC3E}">
        <p14:creationId xmlns:p14="http://schemas.microsoft.com/office/powerpoint/2010/main" val="258198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1B70E-CADE-DD18-F0F9-FB052B6D3BE0}"/>
              </a:ext>
            </a:extLst>
          </p:cNvPr>
          <p:cNvSpPr>
            <a:spLocks noGrp="1"/>
          </p:cNvSpPr>
          <p:nvPr>
            <p:ph type="title"/>
          </p:nvPr>
        </p:nvSpPr>
        <p:spPr/>
        <p:txBody>
          <a:bodyPr>
            <a:normAutofit/>
          </a:bodyPr>
          <a:lstStyle/>
          <a:p>
            <a:pPr algn="ctr"/>
            <a:r>
              <a:rPr lang="en-US" dirty="0"/>
              <a:t>Team Historical Velocity (Average)</a:t>
            </a:r>
          </a:p>
        </p:txBody>
      </p:sp>
      <p:pic>
        <p:nvPicPr>
          <p:cNvPr id="1028" name="Picture 4">
            <a:extLst>
              <a:ext uri="{FF2B5EF4-FFF2-40B4-BE49-F238E27FC236}">
                <a16:creationId xmlns:a16="http://schemas.microsoft.com/office/drawing/2014/main" id="{14C5BEBC-10FC-E4B2-87C0-5490E93772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4798" y="1691323"/>
            <a:ext cx="8002404" cy="469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843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821B-85F8-1F52-E38A-7DD1885ED261}"/>
              </a:ext>
            </a:extLst>
          </p:cNvPr>
          <p:cNvSpPr>
            <a:spLocks noGrp="1"/>
          </p:cNvSpPr>
          <p:nvPr>
            <p:ph type="title"/>
          </p:nvPr>
        </p:nvSpPr>
        <p:spPr>
          <a:xfrm>
            <a:off x="648446" y="320883"/>
            <a:ext cx="10895106" cy="1325563"/>
          </a:xfrm>
        </p:spPr>
        <p:txBody>
          <a:bodyPr/>
          <a:lstStyle/>
          <a:p>
            <a:pPr algn="ctr"/>
            <a:r>
              <a:rPr lang="en-US" dirty="0"/>
              <a:t>Burndown Charts</a:t>
            </a:r>
          </a:p>
        </p:txBody>
      </p:sp>
      <p:pic>
        <p:nvPicPr>
          <p:cNvPr id="7" name="Content Placeholder 6">
            <a:extLst>
              <a:ext uri="{FF2B5EF4-FFF2-40B4-BE49-F238E27FC236}">
                <a16:creationId xmlns:a16="http://schemas.microsoft.com/office/drawing/2014/main" id="{FB99A697-E256-73FB-595B-106BFFB779E8}"/>
              </a:ext>
            </a:extLst>
          </p:cNvPr>
          <p:cNvPicPr>
            <a:picLocks noGrp="1" noChangeAspect="1"/>
          </p:cNvPicPr>
          <p:nvPr>
            <p:ph idx="1"/>
          </p:nvPr>
        </p:nvPicPr>
        <p:blipFill>
          <a:blip r:embed="rId2"/>
          <a:stretch>
            <a:fillRect/>
          </a:stretch>
        </p:blipFill>
        <p:spPr>
          <a:xfrm>
            <a:off x="995344" y="1516447"/>
            <a:ext cx="10201312" cy="5020670"/>
          </a:xfrm>
        </p:spPr>
      </p:pic>
    </p:spTree>
    <p:extLst>
      <p:ext uri="{BB962C8B-B14F-4D97-AF65-F5344CB8AC3E}">
        <p14:creationId xmlns:p14="http://schemas.microsoft.com/office/powerpoint/2010/main" val="1777731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8278-AF8A-6883-4F39-E4DF9CB4478D}"/>
              </a:ext>
            </a:extLst>
          </p:cNvPr>
          <p:cNvSpPr>
            <a:spLocks noGrp="1"/>
          </p:cNvSpPr>
          <p:nvPr>
            <p:ph type="title"/>
          </p:nvPr>
        </p:nvSpPr>
        <p:spPr>
          <a:xfrm>
            <a:off x="648447" y="266995"/>
            <a:ext cx="10895106" cy="1325563"/>
          </a:xfrm>
        </p:spPr>
        <p:txBody>
          <a:bodyPr/>
          <a:lstStyle/>
          <a:p>
            <a:pPr algn="ctr"/>
            <a:r>
              <a:rPr lang="en-US" dirty="0"/>
              <a:t>Completed / Committed Ratio</a:t>
            </a:r>
          </a:p>
        </p:txBody>
      </p:sp>
      <p:pic>
        <p:nvPicPr>
          <p:cNvPr id="7" name="Content Placeholder 6">
            <a:extLst>
              <a:ext uri="{FF2B5EF4-FFF2-40B4-BE49-F238E27FC236}">
                <a16:creationId xmlns:a16="http://schemas.microsoft.com/office/drawing/2014/main" id="{8606D663-56BE-0D98-2D70-1E5796EB8F56}"/>
              </a:ext>
            </a:extLst>
          </p:cNvPr>
          <p:cNvPicPr>
            <a:picLocks noGrp="1" noChangeAspect="1"/>
          </p:cNvPicPr>
          <p:nvPr>
            <p:ph idx="1"/>
          </p:nvPr>
        </p:nvPicPr>
        <p:blipFill>
          <a:blip r:embed="rId2"/>
          <a:stretch>
            <a:fillRect/>
          </a:stretch>
        </p:blipFill>
        <p:spPr>
          <a:xfrm>
            <a:off x="1243693" y="1592558"/>
            <a:ext cx="9704613" cy="4787922"/>
          </a:xfrm>
        </p:spPr>
      </p:pic>
    </p:spTree>
    <p:extLst>
      <p:ext uri="{BB962C8B-B14F-4D97-AF65-F5344CB8AC3E}">
        <p14:creationId xmlns:p14="http://schemas.microsoft.com/office/powerpoint/2010/main" val="1686781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4">
            <a:extLst>
              <a:ext uri="{FF2B5EF4-FFF2-40B4-BE49-F238E27FC236}">
                <a16:creationId xmlns:a16="http://schemas.microsoft.com/office/drawing/2014/main" id="{9B0DD92D-9879-A068-C222-2F94552F8E1D}"/>
              </a:ext>
            </a:extLst>
          </p:cNvPr>
          <p:cNvPicPr>
            <a:picLocks noChangeAspect="1"/>
          </p:cNvPicPr>
          <p:nvPr/>
        </p:nvPicPr>
        <p:blipFill rotWithShape="1">
          <a:blip r:embed="rId3">
            <a:alphaModFix/>
          </a:blip>
          <a:srcRect/>
          <a:stretch/>
        </p:blipFill>
        <p:spPr>
          <a:xfrm>
            <a:off x="20" y="-5"/>
            <a:ext cx="12191980" cy="6856614"/>
          </a:xfrm>
          <a:prstGeom prst="rect">
            <a:avLst/>
          </a:prstGeom>
        </p:spPr>
      </p:pic>
      <p:sp>
        <p:nvSpPr>
          <p:cNvPr id="17" name="Rectangle 1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E3AADD-2F71-0181-4DD9-B7702A60B368}"/>
              </a:ext>
            </a:extLst>
          </p:cNvPr>
          <p:cNvSpPr>
            <a:spLocks noGrp="1"/>
          </p:cNvSpPr>
          <p:nvPr>
            <p:ph type="title"/>
          </p:nvPr>
        </p:nvSpPr>
        <p:spPr>
          <a:xfrm>
            <a:off x="4284900" y="2294727"/>
            <a:ext cx="4952563" cy="2868708"/>
          </a:xfrm>
        </p:spPr>
        <p:txBody>
          <a:bodyPr vert="horz" lIns="91440" tIns="45720" rIns="91440" bIns="45720" rtlCol="0" anchor="b">
            <a:normAutofit/>
          </a:bodyPr>
          <a:lstStyle/>
          <a:p>
            <a:r>
              <a:rPr lang="en-US" b="1" dirty="0">
                <a:solidFill>
                  <a:srgbClr val="FFFFFF"/>
                </a:solidFill>
              </a:rPr>
              <a:t>Retrospective</a:t>
            </a:r>
          </a:p>
        </p:txBody>
      </p:sp>
    </p:spTree>
    <p:extLst>
      <p:ext uri="{BB962C8B-B14F-4D97-AF65-F5344CB8AC3E}">
        <p14:creationId xmlns:p14="http://schemas.microsoft.com/office/powerpoint/2010/main" val="411036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6B3E-0DC2-357E-D041-FF18A6214426}"/>
              </a:ext>
            </a:extLst>
          </p:cNvPr>
          <p:cNvSpPr>
            <a:spLocks noGrp="1"/>
          </p:cNvSpPr>
          <p:nvPr>
            <p:ph type="title"/>
          </p:nvPr>
        </p:nvSpPr>
        <p:spPr/>
        <p:txBody>
          <a:bodyPr/>
          <a:lstStyle/>
          <a:p>
            <a:pPr algn="ctr"/>
            <a:r>
              <a:rPr lang="en-US" dirty="0"/>
              <a:t>Team Member Roles</a:t>
            </a:r>
          </a:p>
        </p:txBody>
      </p:sp>
      <p:pic>
        <p:nvPicPr>
          <p:cNvPr id="4" name="Content Placeholder 6">
            <a:extLst>
              <a:ext uri="{FF2B5EF4-FFF2-40B4-BE49-F238E27FC236}">
                <a16:creationId xmlns:a16="http://schemas.microsoft.com/office/drawing/2014/main" id="{C9A893E1-927A-6DA1-1528-A032201AB7A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8659" y="1745080"/>
            <a:ext cx="2814637" cy="3752849"/>
          </a:xfrm>
        </p:spPr>
      </p:pic>
      <p:pic>
        <p:nvPicPr>
          <p:cNvPr id="5" name="Content Placeholder 6">
            <a:extLst>
              <a:ext uri="{FF2B5EF4-FFF2-40B4-BE49-F238E27FC236}">
                <a16:creationId xmlns:a16="http://schemas.microsoft.com/office/drawing/2014/main" id="{23E80B91-A596-A8CC-81CB-6CBD9F2F58C5}"/>
              </a:ext>
            </a:extLst>
          </p:cNvPr>
          <p:cNvPicPr>
            <a:picLocks noChangeAspect="1"/>
          </p:cNvPicPr>
          <p:nvPr/>
        </p:nvPicPr>
        <p:blipFill rotWithShape="1">
          <a:blip r:embed="rId3">
            <a:extLst>
              <a:ext uri="{28A0092B-C50C-407E-A947-70E740481C1C}">
                <a14:useLocalDpi xmlns:a14="http://schemas.microsoft.com/office/drawing/2010/main" val="0"/>
              </a:ext>
            </a:extLst>
          </a:blip>
          <a:srcRect l="28893" t="31718" r="2787" b="30"/>
          <a:stretch/>
        </p:blipFill>
        <p:spPr>
          <a:xfrm>
            <a:off x="4797045" y="1731972"/>
            <a:ext cx="2814637" cy="3749040"/>
          </a:xfrm>
          <a:prstGeom prst="rect">
            <a:avLst/>
          </a:prstGeom>
        </p:spPr>
      </p:pic>
      <p:pic>
        <p:nvPicPr>
          <p:cNvPr id="6" name="Picture 5">
            <a:extLst>
              <a:ext uri="{FF2B5EF4-FFF2-40B4-BE49-F238E27FC236}">
                <a16:creationId xmlns:a16="http://schemas.microsoft.com/office/drawing/2014/main" id="{7C5F5E68-D403-95AD-1EB4-9AF2FF797301}"/>
              </a:ext>
            </a:extLst>
          </p:cNvPr>
          <p:cNvPicPr>
            <a:picLocks noChangeAspect="1"/>
          </p:cNvPicPr>
          <p:nvPr/>
        </p:nvPicPr>
        <p:blipFill rotWithShape="1">
          <a:blip r:embed="rId4">
            <a:extLst>
              <a:ext uri="{28A0092B-C50C-407E-A947-70E740481C1C}">
                <a14:useLocalDpi xmlns:a14="http://schemas.microsoft.com/office/drawing/2010/main" val="0"/>
              </a:ext>
            </a:extLst>
          </a:blip>
          <a:srcRect r="10633"/>
          <a:stretch/>
        </p:blipFill>
        <p:spPr>
          <a:xfrm>
            <a:off x="8316519" y="1748889"/>
            <a:ext cx="3272101" cy="3749040"/>
          </a:xfrm>
          <a:prstGeom prst="rect">
            <a:avLst/>
          </a:prstGeom>
        </p:spPr>
      </p:pic>
      <p:sp>
        <p:nvSpPr>
          <p:cNvPr id="7" name="TextBox 6">
            <a:extLst>
              <a:ext uri="{FF2B5EF4-FFF2-40B4-BE49-F238E27FC236}">
                <a16:creationId xmlns:a16="http://schemas.microsoft.com/office/drawing/2014/main" id="{A828B750-4349-B054-C5FD-058FAA14F30A}"/>
              </a:ext>
            </a:extLst>
          </p:cNvPr>
          <p:cNvSpPr txBox="1"/>
          <p:nvPr/>
        </p:nvSpPr>
        <p:spPr>
          <a:xfrm>
            <a:off x="1148659" y="5686425"/>
            <a:ext cx="2814637" cy="646331"/>
          </a:xfrm>
          <a:prstGeom prst="rect">
            <a:avLst/>
          </a:prstGeom>
          <a:noFill/>
        </p:spPr>
        <p:txBody>
          <a:bodyPr wrap="square" rtlCol="0">
            <a:spAutoFit/>
          </a:bodyPr>
          <a:lstStyle/>
          <a:p>
            <a:pPr algn="ctr"/>
            <a:r>
              <a:rPr lang="en-US" dirty="0"/>
              <a:t>Vidisha Vijay Sawant</a:t>
            </a:r>
          </a:p>
          <a:p>
            <a:pPr algn="ctr"/>
            <a:r>
              <a:rPr lang="en-US" dirty="0"/>
              <a:t>Developer</a:t>
            </a:r>
          </a:p>
        </p:txBody>
      </p:sp>
      <p:sp>
        <p:nvSpPr>
          <p:cNvPr id="8" name="TextBox 7">
            <a:extLst>
              <a:ext uri="{FF2B5EF4-FFF2-40B4-BE49-F238E27FC236}">
                <a16:creationId xmlns:a16="http://schemas.microsoft.com/office/drawing/2014/main" id="{27460287-CFF2-0BF6-45A9-D46B2299C5B8}"/>
              </a:ext>
            </a:extLst>
          </p:cNvPr>
          <p:cNvSpPr txBox="1"/>
          <p:nvPr/>
        </p:nvSpPr>
        <p:spPr>
          <a:xfrm>
            <a:off x="4797045" y="5716451"/>
            <a:ext cx="2816352" cy="646331"/>
          </a:xfrm>
          <a:prstGeom prst="rect">
            <a:avLst/>
          </a:prstGeom>
          <a:noFill/>
        </p:spPr>
        <p:txBody>
          <a:bodyPr wrap="square" rtlCol="0">
            <a:spAutoFit/>
          </a:bodyPr>
          <a:lstStyle/>
          <a:p>
            <a:pPr algn="ctr"/>
            <a:r>
              <a:rPr lang="en-US" dirty="0" err="1"/>
              <a:t>Kshitij</a:t>
            </a:r>
            <a:r>
              <a:rPr lang="en-US" dirty="0"/>
              <a:t> Sharma</a:t>
            </a:r>
          </a:p>
          <a:p>
            <a:pPr algn="ctr"/>
            <a:r>
              <a:rPr lang="en-US" dirty="0"/>
              <a:t>Developer</a:t>
            </a:r>
          </a:p>
        </p:txBody>
      </p:sp>
      <p:sp>
        <p:nvSpPr>
          <p:cNvPr id="9" name="TextBox 8">
            <a:extLst>
              <a:ext uri="{FF2B5EF4-FFF2-40B4-BE49-F238E27FC236}">
                <a16:creationId xmlns:a16="http://schemas.microsoft.com/office/drawing/2014/main" id="{4F837709-C2B2-06C9-F7B2-A5BA5D7E1A3C}"/>
              </a:ext>
            </a:extLst>
          </p:cNvPr>
          <p:cNvSpPr txBox="1"/>
          <p:nvPr/>
        </p:nvSpPr>
        <p:spPr>
          <a:xfrm>
            <a:off x="8447147" y="5686425"/>
            <a:ext cx="2944133" cy="646331"/>
          </a:xfrm>
          <a:prstGeom prst="rect">
            <a:avLst/>
          </a:prstGeom>
          <a:noFill/>
        </p:spPr>
        <p:txBody>
          <a:bodyPr wrap="square" rtlCol="0">
            <a:spAutoFit/>
          </a:bodyPr>
          <a:lstStyle/>
          <a:p>
            <a:pPr algn="ctr"/>
            <a:r>
              <a:rPr lang="en-US" dirty="0" err="1"/>
              <a:t>Femina</a:t>
            </a:r>
            <a:r>
              <a:rPr lang="en-US" dirty="0"/>
              <a:t> </a:t>
            </a:r>
            <a:r>
              <a:rPr lang="en-US" dirty="0" err="1"/>
              <a:t>Baldha</a:t>
            </a:r>
            <a:endParaRPr lang="en-US" dirty="0"/>
          </a:p>
          <a:p>
            <a:pPr algn="ctr"/>
            <a:r>
              <a:rPr lang="en-US" dirty="0"/>
              <a:t>Developer</a:t>
            </a:r>
          </a:p>
        </p:txBody>
      </p:sp>
    </p:spTree>
    <p:extLst>
      <p:ext uri="{BB962C8B-B14F-4D97-AF65-F5344CB8AC3E}">
        <p14:creationId xmlns:p14="http://schemas.microsoft.com/office/powerpoint/2010/main" val="1470241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2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3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5" name="Group 3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35" name="Picture 3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6" name="Picture 3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680DB3EB-1808-357B-05CC-97E9BB17FD9F}"/>
              </a:ext>
            </a:extLst>
          </p:cNvPr>
          <p:cNvSpPr>
            <a:spLocks noGrp="1"/>
          </p:cNvSpPr>
          <p:nvPr>
            <p:ph type="title"/>
          </p:nvPr>
        </p:nvSpPr>
        <p:spPr>
          <a:xfrm>
            <a:off x="838201" y="559813"/>
            <a:ext cx="3352799" cy="5577934"/>
          </a:xfrm>
        </p:spPr>
        <p:txBody>
          <a:bodyPr>
            <a:normAutofit/>
          </a:bodyPr>
          <a:lstStyle/>
          <a:p>
            <a:r>
              <a:rPr lang="en-US" sz="4000"/>
              <a:t>What Went Well</a:t>
            </a:r>
          </a:p>
        </p:txBody>
      </p:sp>
      <p:graphicFrame>
        <p:nvGraphicFramePr>
          <p:cNvPr id="46" name="Content Placeholder 3">
            <a:extLst>
              <a:ext uri="{FF2B5EF4-FFF2-40B4-BE49-F238E27FC236}">
                <a16:creationId xmlns:a16="http://schemas.microsoft.com/office/drawing/2014/main" id="{25E1644B-BB9C-BCFA-B28F-F8594CD6C192}"/>
              </a:ext>
            </a:extLst>
          </p:cNvPr>
          <p:cNvGraphicFramePr>
            <a:graphicFrameLocks noGrp="1"/>
          </p:cNvGraphicFramePr>
          <p:nvPr>
            <p:ph idx="1"/>
            <p:extLst>
              <p:ext uri="{D42A27DB-BD31-4B8C-83A1-F6EECF244321}">
                <p14:modId xmlns:p14="http://schemas.microsoft.com/office/powerpoint/2010/main" val="3661070170"/>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3072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C8B05CAB-2A93-4CF3-D6E9-86C350B4722B}"/>
              </a:ext>
            </a:extLst>
          </p:cNvPr>
          <p:cNvSpPr>
            <a:spLocks noGrp="1"/>
          </p:cNvSpPr>
          <p:nvPr>
            <p:ph type="title"/>
          </p:nvPr>
        </p:nvSpPr>
        <p:spPr>
          <a:xfrm>
            <a:off x="838201" y="559813"/>
            <a:ext cx="3352799" cy="5577934"/>
          </a:xfrm>
        </p:spPr>
        <p:txBody>
          <a:bodyPr>
            <a:normAutofit/>
          </a:bodyPr>
          <a:lstStyle/>
          <a:p>
            <a:r>
              <a:rPr lang="en-US" sz="4000"/>
              <a:t>What Needs Improvement</a:t>
            </a:r>
          </a:p>
        </p:txBody>
      </p:sp>
      <p:graphicFrame>
        <p:nvGraphicFramePr>
          <p:cNvPr id="6" name="Content Placeholder 3">
            <a:extLst>
              <a:ext uri="{FF2B5EF4-FFF2-40B4-BE49-F238E27FC236}">
                <a16:creationId xmlns:a16="http://schemas.microsoft.com/office/drawing/2014/main" id="{15DF2155-3857-21A5-484E-02D45AC85C28}"/>
              </a:ext>
            </a:extLst>
          </p:cNvPr>
          <p:cNvGraphicFramePr>
            <a:graphicFrameLocks noGrp="1"/>
          </p:cNvGraphicFramePr>
          <p:nvPr>
            <p:ph idx="1"/>
            <p:extLst>
              <p:ext uri="{D42A27DB-BD31-4B8C-83A1-F6EECF244321}">
                <p14:modId xmlns:p14="http://schemas.microsoft.com/office/powerpoint/2010/main" val="139421275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0680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Group 36">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38" name="Picture 37">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9" name="Picture 38">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3A464266-1C97-4473-BDF7-723E4FB0A30F}"/>
              </a:ext>
            </a:extLst>
          </p:cNvPr>
          <p:cNvSpPr>
            <a:spLocks noGrp="1"/>
          </p:cNvSpPr>
          <p:nvPr>
            <p:ph type="title"/>
          </p:nvPr>
        </p:nvSpPr>
        <p:spPr>
          <a:xfrm>
            <a:off x="838201" y="559813"/>
            <a:ext cx="3352799" cy="5577934"/>
          </a:xfrm>
        </p:spPr>
        <p:txBody>
          <a:bodyPr>
            <a:normAutofit/>
          </a:bodyPr>
          <a:lstStyle/>
          <a:p>
            <a:r>
              <a:rPr lang="en-US" sz="4000"/>
              <a:t>Next Steps</a:t>
            </a:r>
          </a:p>
        </p:txBody>
      </p:sp>
      <p:graphicFrame>
        <p:nvGraphicFramePr>
          <p:cNvPr id="29" name="Content Placeholder 3">
            <a:extLst>
              <a:ext uri="{FF2B5EF4-FFF2-40B4-BE49-F238E27FC236}">
                <a16:creationId xmlns:a16="http://schemas.microsoft.com/office/drawing/2014/main" id="{27D987B9-CC9A-6E89-F4DD-2C124B9ACEE5}"/>
              </a:ext>
            </a:extLst>
          </p:cNvPr>
          <p:cNvGraphicFramePr>
            <a:graphicFrameLocks noGrp="1"/>
          </p:cNvGraphicFramePr>
          <p:nvPr>
            <p:ph idx="1"/>
            <p:extLst>
              <p:ext uri="{D42A27DB-BD31-4B8C-83A1-F6EECF244321}">
                <p14:modId xmlns:p14="http://schemas.microsoft.com/office/powerpoint/2010/main" val="387952018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2900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White calendar with a blue pen on top">
            <a:extLst>
              <a:ext uri="{FF2B5EF4-FFF2-40B4-BE49-F238E27FC236}">
                <a16:creationId xmlns:a16="http://schemas.microsoft.com/office/drawing/2014/main" id="{59F714D8-4D63-DAD2-A696-B5D9E6EA6AD8}"/>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15730"/>
          <a:stretch/>
        </p:blipFill>
        <p:spPr>
          <a:xfrm>
            <a:off x="20" y="-1"/>
            <a:ext cx="12191980" cy="6857990"/>
          </a:xfrm>
          <a:prstGeom prst="rect">
            <a:avLst/>
          </a:prstGeom>
        </p:spPr>
      </p:pic>
      <p:sp>
        <p:nvSpPr>
          <p:cNvPr id="18" name="Rectangle 17">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00BA3B-2BCD-B5D4-C2AE-FBD539FB4939}"/>
              </a:ext>
            </a:extLst>
          </p:cNvPr>
          <p:cNvSpPr>
            <a:spLocks noGrp="1"/>
          </p:cNvSpPr>
          <p:nvPr>
            <p:ph type="title"/>
          </p:nvPr>
        </p:nvSpPr>
        <p:spPr>
          <a:xfrm>
            <a:off x="688490" y="3205778"/>
            <a:ext cx="3905026" cy="1115211"/>
          </a:xfrm>
          <a:solidFill>
            <a:schemeClr val="tx2"/>
          </a:solidFill>
          <a:effectLst>
            <a:softEdge rad="127000"/>
          </a:effectLst>
        </p:spPr>
        <p:txBody>
          <a:bodyPr vert="horz" lIns="91440" tIns="45720" rIns="91440" bIns="45720" rtlCol="0" anchor="ctr">
            <a:normAutofit/>
          </a:bodyPr>
          <a:lstStyle/>
          <a:p>
            <a:pPr algn="ctr"/>
            <a:r>
              <a:rPr lang="en-US" dirty="0">
                <a:solidFill>
                  <a:srgbClr val="FFFFFF"/>
                </a:solidFill>
              </a:rPr>
              <a:t>Sprint 7</a:t>
            </a:r>
          </a:p>
        </p:txBody>
      </p:sp>
    </p:spTree>
    <p:extLst>
      <p:ext uri="{BB962C8B-B14F-4D97-AF65-F5344CB8AC3E}">
        <p14:creationId xmlns:p14="http://schemas.microsoft.com/office/powerpoint/2010/main" val="1823510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BD22-9C7F-5E28-D446-D6CDF59AD057}"/>
              </a:ext>
            </a:extLst>
          </p:cNvPr>
          <p:cNvSpPr>
            <a:spLocks noGrp="1"/>
          </p:cNvSpPr>
          <p:nvPr>
            <p:ph type="title"/>
          </p:nvPr>
        </p:nvSpPr>
        <p:spPr>
          <a:xfrm>
            <a:off x="590470" y="0"/>
            <a:ext cx="10895106" cy="1112203"/>
          </a:xfrm>
        </p:spPr>
        <p:txBody>
          <a:bodyPr>
            <a:normAutofit/>
          </a:bodyPr>
          <a:lstStyle/>
          <a:p>
            <a:pPr algn="ctr"/>
            <a:r>
              <a:rPr lang="en-US" dirty="0"/>
              <a:t>Stories planned and committed for Sprint 7</a:t>
            </a:r>
          </a:p>
        </p:txBody>
      </p:sp>
      <p:graphicFrame>
        <p:nvGraphicFramePr>
          <p:cNvPr id="4" name="Table 4">
            <a:extLst>
              <a:ext uri="{FF2B5EF4-FFF2-40B4-BE49-F238E27FC236}">
                <a16:creationId xmlns:a16="http://schemas.microsoft.com/office/drawing/2014/main" id="{E6FE742C-CE5B-71F4-D69B-8D34C07AFFE8}"/>
              </a:ext>
            </a:extLst>
          </p:cNvPr>
          <p:cNvGraphicFramePr>
            <a:graphicFrameLocks noGrp="1"/>
          </p:cNvGraphicFramePr>
          <p:nvPr>
            <p:extLst>
              <p:ext uri="{D42A27DB-BD31-4B8C-83A1-F6EECF244321}">
                <p14:modId xmlns:p14="http://schemas.microsoft.com/office/powerpoint/2010/main" val="3347536776"/>
              </p:ext>
            </p:extLst>
          </p:nvPr>
        </p:nvGraphicFramePr>
        <p:xfrm>
          <a:off x="590470" y="1036320"/>
          <a:ext cx="11215450" cy="5730240"/>
        </p:xfrm>
        <a:graphic>
          <a:graphicData uri="http://schemas.openxmlformats.org/drawingml/2006/table">
            <a:tbl>
              <a:tblPr firstRow="1" bandRow="1">
                <a:tableStyleId>{5C22544A-7EE6-4342-B048-85BDC9FD1C3A}</a:tableStyleId>
              </a:tblPr>
              <a:tblGrid>
                <a:gridCol w="1418057">
                  <a:extLst>
                    <a:ext uri="{9D8B030D-6E8A-4147-A177-3AD203B41FA5}">
                      <a16:colId xmlns:a16="http://schemas.microsoft.com/office/drawing/2014/main" val="1543504542"/>
                    </a:ext>
                  </a:extLst>
                </a:gridCol>
                <a:gridCol w="942853">
                  <a:extLst>
                    <a:ext uri="{9D8B030D-6E8A-4147-A177-3AD203B41FA5}">
                      <a16:colId xmlns:a16="http://schemas.microsoft.com/office/drawing/2014/main" val="2580132333"/>
                    </a:ext>
                  </a:extLst>
                </a:gridCol>
                <a:gridCol w="4392390">
                  <a:extLst>
                    <a:ext uri="{9D8B030D-6E8A-4147-A177-3AD203B41FA5}">
                      <a16:colId xmlns:a16="http://schemas.microsoft.com/office/drawing/2014/main" val="637681512"/>
                    </a:ext>
                  </a:extLst>
                </a:gridCol>
                <a:gridCol w="2231075">
                  <a:extLst>
                    <a:ext uri="{9D8B030D-6E8A-4147-A177-3AD203B41FA5}">
                      <a16:colId xmlns:a16="http://schemas.microsoft.com/office/drawing/2014/main" val="2127287431"/>
                    </a:ext>
                  </a:extLst>
                </a:gridCol>
                <a:gridCol w="2231075">
                  <a:extLst>
                    <a:ext uri="{9D8B030D-6E8A-4147-A177-3AD203B41FA5}">
                      <a16:colId xmlns:a16="http://schemas.microsoft.com/office/drawing/2014/main" val="2635315286"/>
                    </a:ext>
                  </a:extLst>
                </a:gridCol>
              </a:tblGrid>
              <a:tr h="629866">
                <a:tc>
                  <a:txBody>
                    <a:bodyPr/>
                    <a:lstStyle/>
                    <a:p>
                      <a:r>
                        <a:rPr lang="en-US" dirty="0"/>
                        <a:t>Issue Type</a:t>
                      </a:r>
                    </a:p>
                  </a:txBody>
                  <a:tcPr>
                    <a:solidFill>
                      <a:schemeClr val="accent1">
                        <a:lumMod val="75000"/>
                      </a:schemeClr>
                    </a:solidFill>
                  </a:tcPr>
                </a:tc>
                <a:tc>
                  <a:txBody>
                    <a:bodyPr/>
                    <a:lstStyle/>
                    <a:p>
                      <a:r>
                        <a:rPr lang="en-US" dirty="0"/>
                        <a:t>Key</a:t>
                      </a:r>
                    </a:p>
                  </a:txBody>
                  <a:tcPr>
                    <a:solidFill>
                      <a:schemeClr val="accent1">
                        <a:lumMod val="75000"/>
                      </a:schemeClr>
                    </a:solidFill>
                  </a:tcPr>
                </a:tc>
                <a:tc>
                  <a:txBody>
                    <a:bodyPr/>
                    <a:lstStyle/>
                    <a:p>
                      <a:r>
                        <a:rPr lang="en-US" dirty="0"/>
                        <a:t>Name</a:t>
                      </a:r>
                    </a:p>
                  </a:txBody>
                  <a:tcPr>
                    <a:solidFill>
                      <a:schemeClr val="accent1">
                        <a:lumMod val="75000"/>
                      </a:schemeClr>
                    </a:solidFill>
                  </a:tcPr>
                </a:tc>
                <a:tc>
                  <a:txBody>
                    <a:bodyPr/>
                    <a:lstStyle/>
                    <a:p>
                      <a:r>
                        <a:rPr lang="en-US" dirty="0"/>
                        <a:t>Status</a:t>
                      </a:r>
                    </a:p>
                  </a:txBody>
                  <a:tcPr>
                    <a:solidFill>
                      <a:schemeClr val="accent1">
                        <a:lumMod val="75000"/>
                      </a:schemeClr>
                    </a:solidFill>
                  </a:tcPr>
                </a:tc>
                <a:tc>
                  <a:txBody>
                    <a:bodyPr/>
                    <a:lstStyle/>
                    <a:p>
                      <a:r>
                        <a:rPr lang="en-US" dirty="0"/>
                        <a:t>Story Point Estimate</a:t>
                      </a:r>
                    </a:p>
                  </a:txBody>
                  <a:tcPr>
                    <a:solidFill>
                      <a:schemeClr val="accent1">
                        <a:lumMod val="75000"/>
                      </a:schemeClr>
                    </a:solidFill>
                  </a:tcPr>
                </a:tc>
                <a:extLst>
                  <a:ext uri="{0D108BD9-81ED-4DB2-BD59-A6C34878D82A}">
                    <a16:rowId xmlns:a16="http://schemas.microsoft.com/office/drawing/2014/main" val="3946440464"/>
                  </a:ext>
                </a:extLst>
              </a:tr>
              <a:tr h="839821">
                <a:tc>
                  <a:txBody>
                    <a:bodyPr/>
                    <a:lstStyle/>
                    <a:p>
                      <a:pPr rtl="0" fontAlgn="b"/>
                      <a:r>
                        <a:rPr lang="en-US" dirty="0">
                          <a:effectLst/>
                        </a:rPr>
                        <a:t>Story</a:t>
                      </a:r>
                    </a:p>
                  </a:txBody>
                  <a:tcPr marL="22860" marR="22860" marT="15240" marB="15240" anchor="b"/>
                </a:tc>
                <a:tc>
                  <a:txBody>
                    <a:bodyPr/>
                    <a:lstStyle/>
                    <a:p>
                      <a:pPr rtl="0" fontAlgn="b"/>
                      <a:r>
                        <a:rPr lang="en-US" u="sng" dirty="0">
                          <a:solidFill>
                            <a:srgbClr val="1155CC"/>
                          </a:solidFill>
                          <a:effectLst/>
                          <a:hlinkClick r:id="rId2"/>
                        </a:rPr>
                        <a:t>DCS-35</a:t>
                      </a:r>
                      <a:endParaRPr lang="en-US" u="sng" dirty="0">
                        <a:solidFill>
                          <a:srgbClr val="1155CC"/>
                        </a:solidFill>
                        <a:effectLst/>
                      </a:endParaRPr>
                    </a:p>
                  </a:txBody>
                  <a:tcPr marL="22860" marR="22860" marT="15240" marB="15240" anchor="b"/>
                </a:tc>
                <a:tc>
                  <a:txBody>
                    <a:bodyPr/>
                    <a:lstStyle/>
                    <a:p>
                      <a:pPr rtl="0" fontAlgn="b"/>
                      <a:r>
                        <a:rPr lang="en-US" dirty="0">
                          <a:effectLst/>
                        </a:rPr>
                        <a:t>As a customer, I want to be able to add multiple address So that I can use them to schedule a service for my office.</a:t>
                      </a:r>
                    </a:p>
                  </a:txBody>
                  <a:tcPr marL="22860" marR="22860" marT="15240" marB="15240" anchor="b"/>
                </a:tc>
                <a:tc>
                  <a:txBody>
                    <a:bodyPr/>
                    <a:lstStyle/>
                    <a:p>
                      <a:r>
                        <a:rPr lang="en-US" dirty="0"/>
                        <a:t>To Do</a:t>
                      </a:r>
                    </a:p>
                  </a:txBody>
                  <a:tcPr anchor="b"/>
                </a:tc>
                <a:tc>
                  <a:txBody>
                    <a:bodyPr/>
                    <a:lstStyle/>
                    <a:p>
                      <a:r>
                        <a:rPr lang="en-US" dirty="0"/>
                        <a:t>3</a:t>
                      </a:r>
                    </a:p>
                  </a:txBody>
                  <a:tcPr anchor="b"/>
                </a:tc>
                <a:extLst>
                  <a:ext uri="{0D108BD9-81ED-4DB2-BD59-A6C34878D82A}">
                    <a16:rowId xmlns:a16="http://schemas.microsoft.com/office/drawing/2014/main" val="1863938358"/>
                  </a:ext>
                </a:extLst>
              </a:tr>
              <a:tr h="839821">
                <a:tc>
                  <a:txBody>
                    <a:bodyPr/>
                    <a:lstStyle/>
                    <a:p>
                      <a:pPr rtl="0" fontAlgn="b"/>
                      <a:r>
                        <a:rPr lang="en-US" dirty="0">
                          <a:effectLst/>
                        </a:rPr>
                        <a:t>Story</a:t>
                      </a:r>
                    </a:p>
                  </a:txBody>
                  <a:tcPr marL="22860" marR="22860" marT="15240" marB="15240" anchor="b"/>
                </a:tc>
                <a:tc>
                  <a:txBody>
                    <a:bodyPr/>
                    <a:lstStyle/>
                    <a:p>
                      <a:pPr rtl="0" fontAlgn="b"/>
                      <a:r>
                        <a:rPr lang="en-US" u="sng" dirty="0">
                          <a:solidFill>
                            <a:srgbClr val="1155CC"/>
                          </a:solidFill>
                          <a:effectLst/>
                          <a:hlinkClick r:id="rId3"/>
                        </a:rPr>
                        <a:t>DCS-38</a:t>
                      </a:r>
                      <a:endParaRPr lang="en-US" u="sng" dirty="0">
                        <a:solidFill>
                          <a:srgbClr val="1155CC"/>
                        </a:solidFill>
                        <a:effectLst/>
                      </a:endParaRPr>
                    </a:p>
                  </a:txBody>
                  <a:tcPr marL="22860" marR="22860" marT="15240" marB="15240" anchor="b"/>
                </a:tc>
                <a:tc>
                  <a:txBody>
                    <a:bodyPr/>
                    <a:lstStyle/>
                    <a:p>
                      <a:pPr rtl="0" fontAlgn="b"/>
                      <a:r>
                        <a:rPr lang="en-US" dirty="0">
                          <a:effectLst/>
                        </a:rPr>
                        <a:t>As a customer, I want to able to search on the webpage, So that I can find the necessary information</a:t>
                      </a:r>
                    </a:p>
                  </a:txBody>
                  <a:tcPr marL="22860" marR="22860" marT="15240" marB="15240" anchor="b"/>
                </a:tc>
                <a:tc>
                  <a:txBody>
                    <a:bodyPr/>
                    <a:lstStyle/>
                    <a:p>
                      <a:r>
                        <a:rPr lang="en-US" dirty="0"/>
                        <a:t>To Do</a:t>
                      </a:r>
                    </a:p>
                  </a:txBody>
                  <a:tcPr anchor="b"/>
                </a:tc>
                <a:tc>
                  <a:txBody>
                    <a:bodyPr/>
                    <a:lstStyle/>
                    <a:p>
                      <a:r>
                        <a:rPr lang="en-US" dirty="0"/>
                        <a:t>3</a:t>
                      </a:r>
                    </a:p>
                  </a:txBody>
                  <a:tcPr anchor="b"/>
                </a:tc>
                <a:extLst>
                  <a:ext uri="{0D108BD9-81ED-4DB2-BD59-A6C34878D82A}">
                    <a16:rowId xmlns:a16="http://schemas.microsoft.com/office/drawing/2014/main" val="2450069268"/>
                  </a:ext>
                </a:extLst>
              </a:tr>
              <a:tr h="1109764">
                <a:tc>
                  <a:txBody>
                    <a:bodyPr/>
                    <a:lstStyle/>
                    <a:p>
                      <a:pPr rtl="0" fontAlgn="b"/>
                      <a:r>
                        <a:rPr lang="en-US" dirty="0">
                          <a:effectLst/>
                        </a:rPr>
                        <a:t>Story</a:t>
                      </a:r>
                    </a:p>
                  </a:txBody>
                  <a:tcPr marL="22860" marR="22860" marT="15240" marB="15240" anchor="b"/>
                </a:tc>
                <a:tc>
                  <a:txBody>
                    <a:bodyPr/>
                    <a:lstStyle/>
                    <a:p>
                      <a:pPr rtl="0" fontAlgn="b"/>
                      <a:r>
                        <a:rPr lang="en-US" u="sng" dirty="0">
                          <a:solidFill>
                            <a:srgbClr val="1155CC"/>
                          </a:solidFill>
                          <a:effectLst/>
                          <a:hlinkClick r:id="rId4"/>
                        </a:rPr>
                        <a:t>DCS-67</a:t>
                      </a:r>
                      <a:endParaRPr lang="en-US" u="sng" dirty="0">
                        <a:solidFill>
                          <a:srgbClr val="1155CC"/>
                        </a:solidFill>
                        <a:effectLst/>
                      </a:endParaRPr>
                    </a:p>
                  </a:txBody>
                  <a:tcPr marL="22860" marR="22860" marT="15240" marB="15240" anchor="b"/>
                </a:tc>
                <a:tc>
                  <a:txBody>
                    <a:bodyPr/>
                    <a:lstStyle/>
                    <a:p>
                      <a:r>
                        <a:rPr lang="en-US" sz="1800" b="0" i="0" kern="1200" dirty="0">
                          <a:solidFill>
                            <a:schemeClr val="dk1"/>
                          </a:solidFill>
                          <a:effectLst/>
                          <a:latin typeface="+mn-lt"/>
                          <a:ea typeface="+mn-ea"/>
                          <a:cs typeface="+mn-cs"/>
                        </a:rPr>
                        <a:t>As a customer, I want to access my order/service history So that I can find all the details(date, charges, technician) of my past services in one place.</a:t>
                      </a:r>
                    </a:p>
                  </a:txBody>
                  <a:tcPr marL="22860" marR="22860" marT="15240" marB="15240" anchor="b"/>
                </a:tc>
                <a:tc>
                  <a:txBody>
                    <a:bodyPr/>
                    <a:lstStyle/>
                    <a:p>
                      <a:r>
                        <a:rPr lang="en-US" dirty="0"/>
                        <a:t>To Do</a:t>
                      </a:r>
                    </a:p>
                  </a:txBody>
                  <a:tcPr anchor="b"/>
                </a:tc>
                <a:tc>
                  <a:txBody>
                    <a:bodyPr/>
                    <a:lstStyle/>
                    <a:p>
                      <a:r>
                        <a:rPr lang="en-US" dirty="0"/>
                        <a:t>5</a:t>
                      </a:r>
                    </a:p>
                  </a:txBody>
                  <a:tcPr anchor="b"/>
                </a:tc>
                <a:extLst>
                  <a:ext uri="{0D108BD9-81ED-4DB2-BD59-A6C34878D82A}">
                    <a16:rowId xmlns:a16="http://schemas.microsoft.com/office/drawing/2014/main" val="3442836621"/>
                  </a:ext>
                </a:extLst>
              </a:tr>
              <a:tr h="1109764">
                <a:tc>
                  <a:txBody>
                    <a:bodyPr/>
                    <a:lstStyle/>
                    <a:p>
                      <a:pPr rtl="0" fontAlgn="b"/>
                      <a:r>
                        <a:rPr lang="en-US" dirty="0">
                          <a:effectLst/>
                        </a:rPr>
                        <a:t>Story</a:t>
                      </a:r>
                    </a:p>
                  </a:txBody>
                  <a:tcPr marL="22860" marR="22860" marT="15240" marB="15240" anchor="b"/>
                </a:tc>
                <a:tc>
                  <a:txBody>
                    <a:bodyPr/>
                    <a:lstStyle/>
                    <a:p>
                      <a:pPr rtl="0" fontAlgn="b"/>
                      <a:r>
                        <a:rPr lang="en-US" u="sng" dirty="0">
                          <a:solidFill>
                            <a:srgbClr val="1155CC"/>
                          </a:solidFill>
                          <a:effectLst/>
                          <a:hlinkClick r:id="rId5"/>
                        </a:rPr>
                        <a:t>DCS-68</a:t>
                      </a:r>
                      <a:endParaRPr lang="en-US" u="sng" dirty="0">
                        <a:solidFill>
                          <a:srgbClr val="1155CC"/>
                        </a:solidFill>
                        <a:effectLst/>
                      </a:endParaRPr>
                    </a:p>
                  </a:txBody>
                  <a:tcPr marL="22860" marR="22860" marT="15240" marB="15240" anchor="b"/>
                </a:tc>
                <a:tc>
                  <a:txBody>
                    <a:bodyPr/>
                    <a:lstStyle/>
                    <a:p>
                      <a:pPr rtl="0" fontAlgn="b"/>
                      <a:r>
                        <a:rPr lang="en-US" dirty="0">
                          <a:effectLst/>
                        </a:rPr>
                        <a:t>As a customer, I want to be able to upload a picture So that I can be redirected or suggested to the relevant service page in the app.</a:t>
                      </a:r>
                    </a:p>
                  </a:txBody>
                  <a:tcPr marL="22860" marR="22860" marT="15240" marB="15240" anchor="b"/>
                </a:tc>
                <a:tc>
                  <a:txBody>
                    <a:bodyPr/>
                    <a:lstStyle/>
                    <a:p>
                      <a:r>
                        <a:rPr lang="en-US" dirty="0"/>
                        <a:t>To Do</a:t>
                      </a:r>
                    </a:p>
                  </a:txBody>
                  <a:tcPr anchor="b"/>
                </a:tc>
                <a:tc>
                  <a:txBody>
                    <a:bodyPr/>
                    <a:lstStyle/>
                    <a:p>
                      <a:r>
                        <a:rPr lang="en-US" dirty="0"/>
                        <a:t>8</a:t>
                      </a:r>
                    </a:p>
                  </a:txBody>
                  <a:tcPr anchor="b"/>
                </a:tc>
                <a:extLst>
                  <a:ext uri="{0D108BD9-81ED-4DB2-BD59-A6C34878D82A}">
                    <a16:rowId xmlns:a16="http://schemas.microsoft.com/office/drawing/2014/main" val="1370486280"/>
                  </a:ext>
                </a:extLst>
              </a:tr>
              <a:tr h="1109764">
                <a:tc>
                  <a:txBody>
                    <a:bodyPr/>
                    <a:lstStyle/>
                    <a:p>
                      <a:pPr rtl="0" fontAlgn="b"/>
                      <a:r>
                        <a:rPr lang="en-US" dirty="0">
                          <a:effectLst/>
                        </a:rPr>
                        <a:t>Story</a:t>
                      </a:r>
                    </a:p>
                  </a:txBody>
                  <a:tcPr marL="22860" marR="22860" marT="15240" marB="15240" anchor="b"/>
                </a:tc>
                <a:tc>
                  <a:txBody>
                    <a:bodyPr/>
                    <a:lstStyle/>
                    <a:p>
                      <a:pPr rtl="0" fontAlgn="b"/>
                      <a:r>
                        <a:rPr lang="en-US" u="sng" dirty="0">
                          <a:solidFill>
                            <a:srgbClr val="1155CC"/>
                          </a:solidFill>
                          <a:effectLst/>
                          <a:hlinkClick r:id="rId6"/>
                        </a:rPr>
                        <a:t>DCS-69</a:t>
                      </a:r>
                      <a:endParaRPr lang="en-US" u="sng" dirty="0">
                        <a:solidFill>
                          <a:srgbClr val="1155CC"/>
                        </a:solidFill>
                        <a:effectLst/>
                      </a:endParaRPr>
                    </a:p>
                  </a:txBody>
                  <a:tcPr marL="22860" marR="22860" marT="15240" marB="15240" anchor="b"/>
                </a:tc>
                <a:tc>
                  <a:txBody>
                    <a:bodyPr/>
                    <a:lstStyle/>
                    <a:p>
                      <a:pPr rtl="0" fontAlgn="b"/>
                      <a:r>
                        <a:rPr lang="en-US" dirty="0">
                          <a:effectLst/>
                        </a:rPr>
                        <a:t>As a signed-in customer I want to be able to see blog post So that I can get more information about the services, and website/app.</a:t>
                      </a:r>
                    </a:p>
                  </a:txBody>
                  <a:tcPr marL="22860" marR="22860" marT="15240" marB="15240" anchor="b"/>
                </a:tc>
                <a:tc>
                  <a:txBody>
                    <a:bodyPr/>
                    <a:lstStyle/>
                    <a:p>
                      <a:r>
                        <a:rPr lang="en-US" dirty="0"/>
                        <a:t>To Do</a:t>
                      </a:r>
                    </a:p>
                  </a:txBody>
                  <a:tcPr anchor="b"/>
                </a:tc>
                <a:tc>
                  <a:txBody>
                    <a:bodyPr/>
                    <a:lstStyle/>
                    <a:p>
                      <a:r>
                        <a:rPr lang="en-US" dirty="0"/>
                        <a:t>5</a:t>
                      </a:r>
                    </a:p>
                  </a:txBody>
                  <a:tcPr anchor="b"/>
                </a:tc>
                <a:extLst>
                  <a:ext uri="{0D108BD9-81ED-4DB2-BD59-A6C34878D82A}">
                    <a16:rowId xmlns:a16="http://schemas.microsoft.com/office/drawing/2014/main" val="684676402"/>
                  </a:ext>
                </a:extLst>
              </a:tr>
            </a:tbl>
          </a:graphicData>
        </a:graphic>
      </p:graphicFrame>
    </p:spTree>
    <p:extLst>
      <p:ext uri="{BB962C8B-B14F-4D97-AF65-F5344CB8AC3E}">
        <p14:creationId xmlns:p14="http://schemas.microsoft.com/office/powerpoint/2010/main" val="103434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Person writing on whiteboard">
            <a:extLst>
              <a:ext uri="{FF2B5EF4-FFF2-40B4-BE49-F238E27FC236}">
                <a16:creationId xmlns:a16="http://schemas.microsoft.com/office/drawing/2014/main" id="{2B5EE5BE-15CF-91FA-70BB-5DBF0EC5664C}"/>
              </a:ext>
            </a:extLst>
          </p:cNvPr>
          <p:cNvPicPr>
            <a:picLocks noGrp="1" noChangeAspect="1"/>
          </p:cNvPicPr>
          <p:nvPr>
            <p:ph idx="1"/>
          </p:nvPr>
        </p:nvPicPr>
        <p:blipFill rotWithShape="1">
          <a:blip r:embed="rId3">
            <a:alphaModFix amt="60000"/>
            <a:extLst>
              <a:ext uri="{28A0092B-C50C-407E-A947-70E740481C1C}">
                <a14:useLocalDpi xmlns:a14="http://schemas.microsoft.com/office/drawing/2010/main" val="0"/>
              </a:ext>
            </a:extLst>
          </a:blip>
          <a:srcRect t="15747"/>
          <a:stretch/>
        </p:blipFill>
        <p:spPr>
          <a:xfrm>
            <a:off x="20" y="10"/>
            <a:ext cx="12191980" cy="6856614"/>
          </a:xfrm>
          <a:prstGeom prst="rect">
            <a:avLst/>
          </a:prstGeom>
        </p:spPr>
      </p:pic>
      <p:sp>
        <p:nvSpPr>
          <p:cNvPr id="2" name="Title 1">
            <a:extLst>
              <a:ext uri="{FF2B5EF4-FFF2-40B4-BE49-F238E27FC236}">
                <a16:creationId xmlns:a16="http://schemas.microsoft.com/office/drawing/2014/main" id="{AFB3188B-7EA1-AB92-21F2-1ED5A0F6A445}"/>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a:solidFill>
                  <a:srgbClr val="FFFFFF"/>
                </a:solidFill>
              </a:rPr>
              <a:t>Project Demo</a:t>
            </a:r>
          </a:p>
        </p:txBody>
      </p:sp>
    </p:spTree>
    <p:extLst>
      <p:ext uri="{BB962C8B-B14F-4D97-AF65-F5344CB8AC3E}">
        <p14:creationId xmlns:p14="http://schemas.microsoft.com/office/powerpoint/2010/main" val="1790287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8" name="Picture 17">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1" name="Rectangle 20">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E391B-9D29-3758-C2C9-F2BF27790F99}"/>
              </a:ext>
            </a:extLst>
          </p:cNvPr>
          <p:cNvSpPr>
            <a:spLocks noGrp="1"/>
          </p:cNvSpPr>
          <p:nvPr>
            <p:ph type="title"/>
          </p:nvPr>
        </p:nvSpPr>
        <p:spPr>
          <a:xfrm>
            <a:off x="1071223" y="1066800"/>
            <a:ext cx="5367527" cy="2833528"/>
          </a:xfrm>
        </p:spPr>
        <p:txBody>
          <a:bodyPr vert="horz" lIns="91440" tIns="45720" rIns="91440" bIns="45720" rtlCol="0" anchor="b">
            <a:normAutofit/>
          </a:bodyPr>
          <a:lstStyle/>
          <a:p>
            <a:r>
              <a:rPr lang="en-US" dirty="0"/>
              <a:t>Slide App Screenshot</a:t>
            </a:r>
          </a:p>
        </p:txBody>
      </p:sp>
      <p:pic>
        <p:nvPicPr>
          <p:cNvPr id="6" name="Graphic 5" descr="Camera">
            <a:extLst>
              <a:ext uri="{FF2B5EF4-FFF2-40B4-BE49-F238E27FC236}">
                <a16:creationId xmlns:a16="http://schemas.microsoft.com/office/drawing/2014/main" id="{074B2E54-535C-08C4-27E8-266F834BC2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6827" y="1378156"/>
            <a:ext cx="4125186" cy="4125186"/>
          </a:xfrm>
          <a:prstGeom prst="rect">
            <a:avLst/>
          </a:prstGeom>
        </p:spPr>
      </p:pic>
    </p:spTree>
    <p:extLst>
      <p:ext uri="{BB962C8B-B14F-4D97-AF65-F5344CB8AC3E}">
        <p14:creationId xmlns:p14="http://schemas.microsoft.com/office/powerpoint/2010/main" val="3215410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CCE4-D16D-AAA9-F15E-E8BF5F36069A}"/>
              </a:ext>
            </a:extLst>
          </p:cNvPr>
          <p:cNvSpPr>
            <a:spLocks noGrp="1"/>
          </p:cNvSpPr>
          <p:nvPr>
            <p:ph type="title"/>
          </p:nvPr>
        </p:nvSpPr>
        <p:spPr>
          <a:xfrm>
            <a:off x="741681" y="132079"/>
            <a:ext cx="10912254" cy="1202199"/>
          </a:xfrm>
        </p:spPr>
        <p:txBody>
          <a:bodyPr/>
          <a:lstStyle/>
          <a:p>
            <a:pPr algn="ctr"/>
            <a:r>
              <a:rPr lang="en-US" dirty="0"/>
              <a:t>Search Bar </a:t>
            </a:r>
          </a:p>
        </p:txBody>
      </p:sp>
      <p:pic>
        <p:nvPicPr>
          <p:cNvPr id="8" name="Picture 7">
            <a:extLst>
              <a:ext uri="{FF2B5EF4-FFF2-40B4-BE49-F238E27FC236}">
                <a16:creationId xmlns:a16="http://schemas.microsoft.com/office/drawing/2014/main" id="{A82BACDA-486A-2C3F-AAC9-6A48D386FA93}"/>
              </a:ext>
            </a:extLst>
          </p:cNvPr>
          <p:cNvPicPr>
            <a:picLocks noChangeAspect="1"/>
          </p:cNvPicPr>
          <p:nvPr/>
        </p:nvPicPr>
        <p:blipFill>
          <a:blip r:embed="rId2"/>
          <a:stretch>
            <a:fillRect/>
          </a:stretch>
        </p:blipFill>
        <p:spPr>
          <a:xfrm>
            <a:off x="1500104" y="1503473"/>
            <a:ext cx="9365785" cy="4999964"/>
          </a:xfrm>
          <a:prstGeom prst="rect">
            <a:avLst/>
          </a:prstGeom>
        </p:spPr>
      </p:pic>
    </p:spTree>
    <p:extLst>
      <p:ext uri="{BB962C8B-B14F-4D97-AF65-F5344CB8AC3E}">
        <p14:creationId xmlns:p14="http://schemas.microsoft.com/office/powerpoint/2010/main" val="2363535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0F79-500B-6325-4813-429888C4E594}"/>
              </a:ext>
            </a:extLst>
          </p:cNvPr>
          <p:cNvSpPr>
            <a:spLocks noGrp="1"/>
          </p:cNvSpPr>
          <p:nvPr>
            <p:ph type="title"/>
          </p:nvPr>
        </p:nvSpPr>
        <p:spPr>
          <a:xfrm>
            <a:off x="468854" y="71121"/>
            <a:ext cx="10839226" cy="1127760"/>
          </a:xfrm>
        </p:spPr>
        <p:txBody>
          <a:bodyPr>
            <a:normAutofit/>
          </a:bodyPr>
          <a:lstStyle/>
          <a:p>
            <a:pPr algn="ctr"/>
            <a:r>
              <a:rPr lang="en-US" dirty="0"/>
              <a:t>Login Screen</a:t>
            </a:r>
          </a:p>
        </p:txBody>
      </p:sp>
      <p:pic>
        <p:nvPicPr>
          <p:cNvPr id="5" name="Content Placeholder 4">
            <a:extLst>
              <a:ext uri="{FF2B5EF4-FFF2-40B4-BE49-F238E27FC236}">
                <a16:creationId xmlns:a16="http://schemas.microsoft.com/office/drawing/2014/main" id="{83196DB4-B44F-CD10-5ADA-EC12F8276EC6}"/>
              </a:ext>
            </a:extLst>
          </p:cNvPr>
          <p:cNvPicPr>
            <a:picLocks noGrp="1" noChangeAspect="1"/>
          </p:cNvPicPr>
          <p:nvPr>
            <p:ph idx="1"/>
          </p:nvPr>
        </p:nvPicPr>
        <p:blipFill>
          <a:blip r:embed="rId2"/>
          <a:stretch>
            <a:fillRect/>
          </a:stretch>
        </p:blipFill>
        <p:spPr>
          <a:xfrm>
            <a:off x="1323280" y="1427585"/>
            <a:ext cx="9545439" cy="5056100"/>
          </a:xfrm>
        </p:spPr>
      </p:pic>
    </p:spTree>
    <p:extLst>
      <p:ext uri="{BB962C8B-B14F-4D97-AF65-F5344CB8AC3E}">
        <p14:creationId xmlns:p14="http://schemas.microsoft.com/office/powerpoint/2010/main" val="1046162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9963-8A35-DDAE-15CC-DC1D14FBD23D}"/>
              </a:ext>
            </a:extLst>
          </p:cNvPr>
          <p:cNvSpPr>
            <a:spLocks noGrp="1"/>
          </p:cNvSpPr>
          <p:nvPr>
            <p:ph type="title"/>
          </p:nvPr>
        </p:nvSpPr>
        <p:spPr>
          <a:xfrm>
            <a:off x="387574" y="176847"/>
            <a:ext cx="10920506" cy="1123633"/>
          </a:xfrm>
        </p:spPr>
        <p:txBody>
          <a:bodyPr/>
          <a:lstStyle/>
          <a:p>
            <a:pPr algn="ctr"/>
            <a:r>
              <a:rPr lang="en-US" dirty="0"/>
              <a:t>Forgot Password</a:t>
            </a:r>
          </a:p>
        </p:txBody>
      </p:sp>
      <p:pic>
        <p:nvPicPr>
          <p:cNvPr id="5" name="Content Placeholder 4">
            <a:extLst>
              <a:ext uri="{FF2B5EF4-FFF2-40B4-BE49-F238E27FC236}">
                <a16:creationId xmlns:a16="http://schemas.microsoft.com/office/drawing/2014/main" id="{F0D26ED3-4898-EA46-7D0F-A32103B0A131}"/>
              </a:ext>
            </a:extLst>
          </p:cNvPr>
          <p:cNvPicPr>
            <a:picLocks noGrp="1" noChangeAspect="1"/>
          </p:cNvPicPr>
          <p:nvPr>
            <p:ph idx="1"/>
          </p:nvPr>
        </p:nvPicPr>
        <p:blipFill>
          <a:blip r:embed="rId2"/>
          <a:stretch>
            <a:fillRect/>
          </a:stretch>
        </p:blipFill>
        <p:spPr>
          <a:xfrm>
            <a:off x="1660595" y="1502410"/>
            <a:ext cx="8870809" cy="4989830"/>
          </a:xfrm>
        </p:spPr>
      </p:pic>
    </p:spTree>
    <p:extLst>
      <p:ext uri="{BB962C8B-B14F-4D97-AF65-F5344CB8AC3E}">
        <p14:creationId xmlns:p14="http://schemas.microsoft.com/office/powerpoint/2010/main" val="401532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FDC3-546B-44BA-58B6-1D39874CFE08}"/>
              </a:ext>
            </a:extLst>
          </p:cNvPr>
          <p:cNvSpPr>
            <a:spLocks noGrp="1"/>
          </p:cNvSpPr>
          <p:nvPr>
            <p:ph type="title"/>
          </p:nvPr>
        </p:nvSpPr>
        <p:spPr/>
        <p:txBody>
          <a:bodyPr/>
          <a:lstStyle/>
          <a:p>
            <a:pPr algn="ctr"/>
            <a:r>
              <a:rPr lang="en-US" dirty="0"/>
              <a:t>Team Member Roles</a:t>
            </a:r>
          </a:p>
        </p:txBody>
      </p:sp>
      <p:pic>
        <p:nvPicPr>
          <p:cNvPr id="4" name="Content Placeholder 6" descr="A person wearing a striped shirt&#10;&#10;Description automatically generated with low confidence">
            <a:extLst>
              <a:ext uri="{FF2B5EF4-FFF2-40B4-BE49-F238E27FC236}">
                <a16:creationId xmlns:a16="http://schemas.microsoft.com/office/drawing/2014/main" id="{C4565468-7354-136E-6F97-49FA4D01D8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8659" y="1745080"/>
            <a:ext cx="2814637" cy="3752850"/>
          </a:xfrm>
        </p:spPr>
      </p:pic>
      <p:pic>
        <p:nvPicPr>
          <p:cNvPr id="5" name="Content Placeholder 6">
            <a:extLst>
              <a:ext uri="{FF2B5EF4-FFF2-40B4-BE49-F238E27FC236}">
                <a16:creationId xmlns:a16="http://schemas.microsoft.com/office/drawing/2014/main" id="{00A0BADD-517F-509F-439F-617EDA5BB25C}"/>
              </a:ext>
            </a:extLst>
          </p:cNvPr>
          <p:cNvPicPr>
            <a:picLocks noChangeAspect="1"/>
          </p:cNvPicPr>
          <p:nvPr/>
        </p:nvPicPr>
        <p:blipFill rotWithShape="1">
          <a:blip r:embed="rId3">
            <a:extLst>
              <a:ext uri="{28A0092B-C50C-407E-A947-70E740481C1C}">
                <a14:useLocalDpi xmlns:a14="http://schemas.microsoft.com/office/drawing/2010/main" val="0"/>
              </a:ext>
            </a:extLst>
          </a:blip>
          <a:srcRect l="9944" t="16952" r="11546" b="4585"/>
          <a:stretch/>
        </p:blipFill>
        <p:spPr>
          <a:xfrm>
            <a:off x="4797045" y="1730558"/>
            <a:ext cx="2816352" cy="3752850"/>
          </a:xfrm>
          <a:prstGeom prst="rect">
            <a:avLst/>
          </a:prstGeom>
        </p:spPr>
      </p:pic>
      <p:pic>
        <p:nvPicPr>
          <p:cNvPr id="6" name="Picture 5" descr="A person wearing glasses&#10;&#10;Description automatically generated with medium confidence">
            <a:extLst>
              <a:ext uri="{FF2B5EF4-FFF2-40B4-BE49-F238E27FC236}">
                <a16:creationId xmlns:a16="http://schemas.microsoft.com/office/drawing/2014/main" id="{B5D644A9-0D90-99E8-68FB-C5581B98C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147" y="1734368"/>
            <a:ext cx="2944133" cy="3749040"/>
          </a:xfrm>
          <a:prstGeom prst="rect">
            <a:avLst/>
          </a:prstGeom>
        </p:spPr>
      </p:pic>
      <p:sp>
        <p:nvSpPr>
          <p:cNvPr id="7" name="TextBox 6">
            <a:extLst>
              <a:ext uri="{FF2B5EF4-FFF2-40B4-BE49-F238E27FC236}">
                <a16:creationId xmlns:a16="http://schemas.microsoft.com/office/drawing/2014/main" id="{03EE4C1E-8DDD-4F9B-EB14-F4226FF6A38D}"/>
              </a:ext>
            </a:extLst>
          </p:cNvPr>
          <p:cNvSpPr txBox="1"/>
          <p:nvPr/>
        </p:nvSpPr>
        <p:spPr>
          <a:xfrm>
            <a:off x="1148659" y="5686425"/>
            <a:ext cx="2814637" cy="1200329"/>
          </a:xfrm>
          <a:prstGeom prst="rect">
            <a:avLst/>
          </a:prstGeom>
          <a:noFill/>
        </p:spPr>
        <p:txBody>
          <a:bodyPr wrap="square" rtlCol="0">
            <a:spAutoFit/>
          </a:bodyPr>
          <a:lstStyle/>
          <a:p>
            <a:pPr algn="ctr"/>
            <a:r>
              <a:rPr lang="en-US" dirty="0"/>
              <a:t>Aditya </a:t>
            </a:r>
            <a:r>
              <a:rPr lang="en-US" dirty="0" err="1"/>
              <a:t>Kadarla</a:t>
            </a:r>
            <a:endParaRPr lang="en-US" dirty="0"/>
          </a:p>
          <a:p>
            <a:pPr algn="ctr"/>
            <a:r>
              <a:rPr lang="en-US" dirty="0"/>
              <a:t>Project Manager</a:t>
            </a:r>
          </a:p>
          <a:p>
            <a:pPr algn="ctr"/>
            <a:r>
              <a:rPr lang="en-US" dirty="0"/>
              <a:t>Quality Analyst &amp; Tester</a:t>
            </a:r>
          </a:p>
          <a:p>
            <a:endParaRPr lang="en-US" dirty="0"/>
          </a:p>
        </p:txBody>
      </p:sp>
      <p:sp>
        <p:nvSpPr>
          <p:cNvPr id="8" name="TextBox 7">
            <a:extLst>
              <a:ext uri="{FF2B5EF4-FFF2-40B4-BE49-F238E27FC236}">
                <a16:creationId xmlns:a16="http://schemas.microsoft.com/office/drawing/2014/main" id="{FD27E208-21BD-55F8-12A2-C90B2C7535ED}"/>
              </a:ext>
            </a:extLst>
          </p:cNvPr>
          <p:cNvSpPr txBox="1"/>
          <p:nvPr/>
        </p:nvSpPr>
        <p:spPr>
          <a:xfrm>
            <a:off x="4797045" y="5716451"/>
            <a:ext cx="2816352" cy="1200329"/>
          </a:xfrm>
          <a:prstGeom prst="rect">
            <a:avLst/>
          </a:prstGeom>
          <a:noFill/>
        </p:spPr>
        <p:txBody>
          <a:bodyPr wrap="square" rtlCol="0">
            <a:spAutoFit/>
          </a:bodyPr>
          <a:lstStyle/>
          <a:p>
            <a:pPr algn="ctr"/>
            <a:r>
              <a:rPr lang="en-US" dirty="0"/>
              <a:t>Shubham Sawant</a:t>
            </a:r>
          </a:p>
          <a:p>
            <a:pPr algn="ctr"/>
            <a:r>
              <a:rPr lang="en-US" dirty="0"/>
              <a:t>Business Analyst &amp; Developer</a:t>
            </a:r>
          </a:p>
          <a:p>
            <a:endParaRPr lang="en-US" dirty="0"/>
          </a:p>
        </p:txBody>
      </p:sp>
      <p:sp>
        <p:nvSpPr>
          <p:cNvPr id="9" name="TextBox 8">
            <a:extLst>
              <a:ext uri="{FF2B5EF4-FFF2-40B4-BE49-F238E27FC236}">
                <a16:creationId xmlns:a16="http://schemas.microsoft.com/office/drawing/2014/main" id="{0E81382D-B016-92D7-640A-5CA994568071}"/>
              </a:ext>
            </a:extLst>
          </p:cNvPr>
          <p:cNvSpPr txBox="1"/>
          <p:nvPr/>
        </p:nvSpPr>
        <p:spPr>
          <a:xfrm>
            <a:off x="8447147" y="5686425"/>
            <a:ext cx="2944133" cy="923330"/>
          </a:xfrm>
          <a:prstGeom prst="rect">
            <a:avLst/>
          </a:prstGeom>
          <a:noFill/>
        </p:spPr>
        <p:txBody>
          <a:bodyPr wrap="square" rtlCol="0">
            <a:spAutoFit/>
          </a:bodyPr>
          <a:lstStyle/>
          <a:p>
            <a:pPr algn="ctr"/>
            <a:r>
              <a:rPr lang="en-US" dirty="0"/>
              <a:t>Ravi Kumar </a:t>
            </a:r>
            <a:r>
              <a:rPr lang="en-US" dirty="0" err="1"/>
              <a:t>Dabbada</a:t>
            </a:r>
            <a:endParaRPr lang="en-US" dirty="0"/>
          </a:p>
          <a:p>
            <a:pPr algn="ctr"/>
            <a:r>
              <a:rPr lang="en-US" dirty="0"/>
              <a:t>Database Administrator</a:t>
            </a:r>
          </a:p>
          <a:p>
            <a:endParaRPr lang="en-US" dirty="0"/>
          </a:p>
        </p:txBody>
      </p:sp>
    </p:spTree>
    <p:extLst>
      <p:ext uri="{BB962C8B-B14F-4D97-AF65-F5344CB8AC3E}">
        <p14:creationId xmlns:p14="http://schemas.microsoft.com/office/powerpoint/2010/main" val="2479067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0B08-D5A4-06C9-23DD-1FAA3F336A9C}"/>
              </a:ext>
            </a:extLst>
          </p:cNvPr>
          <p:cNvSpPr>
            <a:spLocks noGrp="1"/>
          </p:cNvSpPr>
          <p:nvPr>
            <p:ph type="title"/>
          </p:nvPr>
        </p:nvSpPr>
        <p:spPr>
          <a:xfrm>
            <a:off x="448534" y="40640"/>
            <a:ext cx="10895106" cy="1325563"/>
          </a:xfrm>
        </p:spPr>
        <p:txBody>
          <a:bodyPr/>
          <a:lstStyle/>
          <a:p>
            <a:pPr algn="ctr"/>
            <a:r>
              <a:rPr lang="en-US" dirty="0"/>
              <a:t>Forgot Username</a:t>
            </a:r>
          </a:p>
        </p:txBody>
      </p:sp>
      <p:pic>
        <p:nvPicPr>
          <p:cNvPr id="5" name="Content Placeholder 4">
            <a:extLst>
              <a:ext uri="{FF2B5EF4-FFF2-40B4-BE49-F238E27FC236}">
                <a16:creationId xmlns:a16="http://schemas.microsoft.com/office/drawing/2014/main" id="{1236CA62-F4E1-C2F2-0EA5-15C20395384B}"/>
              </a:ext>
            </a:extLst>
          </p:cNvPr>
          <p:cNvPicPr>
            <a:picLocks noGrp="1" noChangeAspect="1"/>
          </p:cNvPicPr>
          <p:nvPr>
            <p:ph idx="1"/>
          </p:nvPr>
        </p:nvPicPr>
        <p:blipFill>
          <a:blip r:embed="rId2"/>
          <a:stretch>
            <a:fillRect/>
          </a:stretch>
        </p:blipFill>
        <p:spPr>
          <a:xfrm>
            <a:off x="1438943" y="1513840"/>
            <a:ext cx="9314114" cy="4907280"/>
          </a:xfrm>
        </p:spPr>
      </p:pic>
    </p:spTree>
    <p:extLst>
      <p:ext uri="{BB962C8B-B14F-4D97-AF65-F5344CB8AC3E}">
        <p14:creationId xmlns:p14="http://schemas.microsoft.com/office/powerpoint/2010/main" val="3458096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EB10-4B41-EB14-3BB1-E0ED775577CA}"/>
              </a:ext>
            </a:extLst>
          </p:cNvPr>
          <p:cNvSpPr>
            <a:spLocks noGrp="1"/>
          </p:cNvSpPr>
          <p:nvPr>
            <p:ph type="title"/>
          </p:nvPr>
        </p:nvSpPr>
        <p:spPr>
          <a:xfrm>
            <a:off x="458694" y="162413"/>
            <a:ext cx="10895106" cy="1325563"/>
          </a:xfrm>
        </p:spPr>
        <p:txBody>
          <a:bodyPr/>
          <a:lstStyle/>
          <a:p>
            <a:pPr algn="ctr"/>
            <a:r>
              <a:rPr lang="en-US" dirty="0"/>
              <a:t>Email Customer Service</a:t>
            </a:r>
          </a:p>
        </p:txBody>
      </p:sp>
      <p:pic>
        <p:nvPicPr>
          <p:cNvPr id="5" name="Content Placeholder 4">
            <a:extLst>
              <a:ext uri="{FF2B5EF4-FFF2-40B4-BE49-F238E27FC236}">
                <a16:creationId xmlns:a16="http://schemas.microsoft.com/office/drawing/2014/main" id="{3879FF17-5559-E6A4-66D7-2F15E42BB414}"/>
              </a:ext>
            </a:extLst>
          </p:cNvPr>
          <p:cNvPicPr>
            <a:picLocks noGrp="1" noChangeAspect="1"/>
          </p:cNvPicPr>
          <p:nvPr>
            <p:ph idx="1"/>
          </p:nvPr>
        </p:nvPicPr>
        <p:blipFill>
          <a:blip r:embed="rId2"/>
          <a:stretch>
            <a:fillRect/>
          </a:stretch>
        </p:blipFill>
        <p:spPr>
          <a:xfrm>
            <a:off x="1625600" y="1487976"/>
            <a:ext cx="8936244" cy="4983944"/>
          </a:xfrm>
        </p:spPr>
      </p:pic>
    </p:spTree>
    <p:extLst>
      <p:ext uri="{BB962C8B-B14F-4D97-AF65-F5344CB8AC3E}">
        <p14:creationId xmlns:p14="http://schemas.microsoft.com/office/powerpoint/2010/main" val="1354953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762000" y="286168"/>
            <a:ext cx="10940143" cy="1056085"/>
          </a:xfrm>
        </p:spPr>
        <p:txBody>
          <a:bodyPr vert="horz" lIns="91440" tIns="45720" rIns="91440" bIns="45720" rtlCol="0" anchor="ctr">
            <a:normAutofit/>
          </a:bodyPr>
          <a:lstStyle/>
          <a:p>
            <a:pPr algn="ctr"/>
            <a:r>
              <a:rPr lang="en-US"/>
              <a:t>Object Detection Model</a:t>
            </a:r>
            <a:endParaRPr lang="en-US" dirty="0"/>
          </a:p>
        </p:txBody>
      </p:sp>
      <p:grpSp>
        <p:nvGrpSpPr>
          <p:cNvPr id="20" name="Group 19">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1" name="Picture 20">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2" name="Picture 21">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Content Placeholder 4">
            <a:extLst>
              <a:ext uri="{FF2B5EF4-FFF2-40B4-BE49-F238E27FC236}">
                <a16:creationId xmlns:a16="http://schemas.microsoft.com/office/drawing/2014/main" id="{B7681253-DB74-838D-7AEC-C781C390948B}"/>
              </a:ext>
            </a:extLst>
          </p:cNvPr>
          <p:cNvPicPr>
            <a:picLocks noGrp="1" noChangeAspect="1"/>
          </p:cNvPicPr>
          <p:nvPr>
            <p:ph idx="1"/>
          </p:nvPr>
        </p:nvPicPr>
        <p:blipFill>
          <a:blip r:embed="rId4"/>
          <a:stretch>
            <a:fillRect/>
          </a:stretch>
        </p:blipFill>
        <p:spPr>
          <a:xfrm>
            <a:off x="1369567" y="1628622"/>
            <a:ext cx="3141835" cy="4724563"/>
          </a:xfrm>
          <a:prstGeom prst="rect">
            <a:avLst/>
          </a:prstGeom>
        </p:spPr>
      </p:pic>
      <p:pic>
        <p:nvPicPr>
          <p:cNvPr id="4" name="Picture 3">
            <a:extLst>
              <a:ext uri="{FF2B5EF4-FFF2-40B4-BE49-F238E27FC236}">
                <a16:creationId xmlns:a16="http://schemas.microsoft.com/office/drawing/2014/main" id="{A1C1950F-5326-3FD4-B386-E28DF85B1E8A}"/>
              </a:ext>
            </a:extLst>
          </p:cNvPr>
          <p:cNvPicPr>
            <a:picLocks noChangeAspect="1"/>
          </p:cNvPicPr>
          <p:nvPr/>
        </p:nvPicPr>
        <p:blipFill rotWithShape="1">
          <a:blip r:embed="rId5"/>
          <a:srcRect l="2346" t="6600" r="9117"/>
          <a:stretch/>
        </p:blipFill>
        <p:spPr>
          <a:xfrm>
            <a:off x="5029200" y="1628421"/>
            <a:ext cx="6672943" cy="4575348"/>
          </a:xfrm>
          <a:prstGeom prst="rect">
            <a:avLst/>
          </a:prstGeom>
        </p:spPr>
      </p:pic>
    </p:spTree>
    <p:extLst>
      <p:ext uri="{BB962C8B-B14F-4D97-AF65-F5344CB8AC3E}">
        <p14:creationId xmlns:p14="http://schemas.microsoft.com/office/powerpoint/2010/main" val="1753421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5922-7B45-3C8D-9FB6-C0957300CDEE}"/>
              </a:ext>
            </a:extLst>
          </p:cNvPr>
          <p:cNvSpPr>
            <a:spLocks noGrp="1"/>
          </p:cNvSpPr>
          <p:nvPr>
            <p:ph type="title"/>
          </p:nvPr>
        </p:nvSpPr>
        <p:spPr/>
        <p:txBody>
          <a:bodyPr/>
          <a:lstStyle/>
          <a:p>
            <a:pPr algn="ctr"/>
            <a:r>
              <a:rPr lang="en-US" dirty="0"/>
              <a:t>Slides for API</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7407B51E-C946-40E3-FA91-5516542BC4F3}"/>
              </a:ext>
            </a:extLst>
          </p:cNvPr>
          <p:cNvPicPr>
            <a:picLocks noGrp="1" noChangeAspect="1"/>
          </p:cNvPicPr>
          <p:nvPr>
            <p:ph idx="1"/>
          </p:nvPr>
        </p:nvPicPr>
        <p:blipFill rotWithShape="1">
          <a:blip r:embed="rId2"/>
          <a:srcRect l="3784" r="1" b="1"/>
          <a:stretch/>
        </p:blipFill>
        <p:spPr>
          <a:xfrm>
            <a:off x="209500" y="2130748"/>
            <a:ext cx="5803323" cy="3890357"/>
          </a:xfrm>
          <a:prstGeom prst="rect">
            <a:avLst/>
          </a:prstGeom>
          <a:noFill/>
        </p:spPr>
      </p:pic>
      <p:pic>
        <p:nvPicPr>
          <p:cNvPr id="5" name="Picture 4" descr="Graphical user interface, application&#10;&#10;Description automatically generated">
            <a:extLst>
              <a:ext uri="{FF2B5EF4-FFF2-40B4-BE49-F238E27FC236}">
                <a16:creationId xmlns:a16="http://schemas.microsoft.com/office/drawing/2014/main" id="{08D2C418-9EBE-8549-0B96-6A8FE94427A3}"/>
              </a:ext>
            </a:extLst>
          </p:cNvPr>
          <p:cNvPicPr>
            <a:picLocks noChangeAspect="1"/>
          </p:cNvPicPr>
          <p:nvPr/>
        </p:nvPicPr>
        <p:blipFill rotWithShape="1">
          <a:blip r:embed="rId3"/>
          <a:srcRect l="350" r="3435" b="1"/>
          <a:stretch/>
        </p:blipFill>
        <p:spPr>
          <a:xfrm>
            <a:off x="6200693" y="2130748"/>
            <a:ext cx="5803323" cy="3890357"/>
          </a:xfrm>
          <a:prstGeom prst="rect">
            <a:avLst/>
          </a:prstGeom>
          <a:noFill/>
        </p:spPr>
      </p:pic>
    </p:spTree>
    <p:extLst>
      <p:ext uri="{BB962C8B-B14F-4D97-AF65-F5344CB8AC3E}">
        <p14:creationId xmlns:p14="http://schemas.microsoft.com/office/powerpoint/2010/main" val="239692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750"/>
                            </p:stCondLst>
                            <p:childTnLst>
                              <p:par>
                                <p:cTn id="9" presetID="16" presetClass="entr" presetSubtype="21"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A5AF69B-D508-D2DD-069A-690BC027FA9E}"/>
              </a:ext>
            </a:extLst>
          </p:cNvPr>
          <p:cNvSpPr>
            <a:spLocks noGrp="1"/>
          </p:cNvSpPr>
          <p:nvPr>
            <p:ph idx="1"/>
          </p:nvPr>
        </p:nvSpPr>
        <p:spPr>
          <a:xfrm>
            <a:off x="613954" y="574766"/>
            <a:ext cx="10982790" cy="808419"/>
          </a:xfrm>
        </p:spPr>
        <p:txBody>
          <a:bodyPr>
            <a:normAutofit fontScale="92500" lnSpcReduction="10000"/>
          </a:bodyPr>
          <a:lstStyle/>
          <a:p>
            <a:pPr marL="0" indent="0" algn="ctr">
              <a:buNone/>
            </a:pPr>
            <a:r>
              <a:rPr lang="en-US" sz="4800" b="1" dirty="0">
                <a:latin typeface="Arial" panose="020B0604020202020204" pitchFamily="34" charset="0"/>
                <a:cs typeface="Arial" panose="020B0604020202020204" pitchFamily="34" charset="0"/>
              </a:rPr>
              <a:t>GitHub Link</a:t>
            </a:r>
          </a:p>
          <a:p>
            <a:pPr marL="0" indent="0" algn="ctr">
              <a:buNone/>
            </a:pPr>
            <a:endParaRPr lang="en-US" sz="4800" b="1"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D94D72AA-9445-3F3C-7148-10966348C22A}"/>
              </a:ext>
            </a:extLst>
          </p:cNvPr>
          <p:cNvSpPr txBox="1">
            <a:spLocks/>
          </p:cNvSpPr>
          <p:nvPr/>
        </p:nvSpPr>
        <p:spPr>
          <a:xfrm>
            <a:off x="2447558" y="1353775"/>
            <a:ext cx="7533565" cy="88994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cap="all" spc="300" dirty="0">
                <a:hlinkClick r:id="rId2">
                  <a:extLst>
                    <a:ext uri="{A12FA001-AC4F-418D-AE19-62706E023703}">
                      <ahyp:hlinkClr xmlns:ahyp="http://schemas.microsoft.com/office/drawing/2018/hyperlinkcolor" val="tx"/>
                    </a:ext>
                  </a:extLst>
                </a:hlinkClick>
              </a:rPr>
              <a:t>Home · ksharma67/</a:t>
            </a:r>
            <a:r>
              <a:rPr lang="en-US" cap="all" spc="300" dirty="0" err="1">
                <a:hlinkClick r:id="rId2">
                  <a:extLst>
                    <a:ext uri="{A12FA001-AC4F-418D-AE19-62706E023703}">
                      <ahyp:hlinkClr xmlns:ahyp="http://schemas.microsoft.com/office/drawing/2018/hyperlinkcolor" val="tx"/>
                    </a:ext>
                  </a:extLst>
                </a:hlinkClick>
              </a:rPr>
              <a:t>EasyWay</a:t>
            </a:r>
            <a:r>
              <a:rPr lang="en-US" cap="all" spc="300" dirty="0">
                <a:hlinkClick r:id="rId2">
                  <a:extLst>
                    <a:ext uri="{A12FA001-AC4F-418D-AE19-62706E023703}">
                      <ahyp:hlinkClr xmlns:ahyp="http://schemas.microsoft.com/office/drawing/2018/hyperlinkcolor" val="tx"/>
                    </a:ext>
                  </a:extLst>
                </a:hlinkClick>
              </a:rPr>
              <a:t> Wiki (github.com)</a:t>
            </a:r>
            <a:endParaRPr lang="en-US" cap="all" spc="300" dirty="0"/>
          </a:p>
        </p:txBody>
      </p:sp>
      <p:sp>
        <p:nvSpPr>
          <p:cNvPr id="7" name="TextBox 6">
            <a:extLst>
              <a:ext uri="{FF2B5EF4-FFF2-40B4-BE49-F238E27FC236}">
                <a16:creationId xmlns:a16="http://schemas.microsoft.com/office/drawing/2014/main" id="{94CE3A11-359E-E9A5-B20D-68F164A5A549}"/>
              </a:ext>
            </a:extLst>
          </p:cNvPr>
          <p:cNvSpPr txBox="1"/>
          <p:nvPr/>
        </p:nvSpPr>
        <p:spPr>
          <a:xfrm>
            <a:off x="3359337" y="2264545"/>
            <a:ext cx="5963049" cy="769441"/>
          </a:xfrm>
          <a:prstGeom prst="rect">
            <a:avLst/>
          </a:prstGeom>
          <a:noFill/>
        </p:spPr>
        <p:txBody>
          <a:bodyPr wrap="square" rtlCol="0">
            <a:spAutoFit/>
          </a:bodyPr>
          <a:lstStyle/>
          <a:p>
            <a:r>
              <a:rPr lang="en-US" sz="4400" b="1" dirty="0">
                <a:latin typeface="Arial" panose="020B0604020202020204" pitchFamily="34" charset="0"/>
                <a:cs typeface="Arial" panose="020B0604020202020204" pitchFamily="34" charset="0"/>
              </a:rPr>
              <a:t>Technical Paper Link</a:t>
            </a:r>
          </a:p>
        </p:txBody>
      </p:sp>
      <p:sp>
        <p:nvSpPr>
          <p:cNvPr id="8" name="TextBox 7">
            <a:extLst>
              <a:ext uri="{FF2B5EF4-FFF2-40B4-BE49-F238E27FC236}">
                <a16:creationId xmlns:a16="http://schemas.microsoft.com/office/drawing/2014/main" id="{21399A68-B678-6AF2-73DB-75467936C214}"/>
              </a:ext>
            </a:extLst>
          </p:cNvPr>
          <p:cNvSpPr txBox="1"/>
          <p:nvPr/>
        </p:nvSpPr>
        <p:spPr>
          <a:xfrm>
            <a:off x="3594850" y="3086226"/>
            <a:ext cx="5492022" cy="400110"/>
          </a:xfrm>
          <a:prstGeom prst="rect">
            <a:avLst/>
          </a:prstGeom>
          <a:noFill/>
        </p:spPr>
        <p:txBody>
          <a:bodyPr wrap="square" rtlCol="0">
            <a:spAutoFit/>
          </a:bodyPr>
          <a:lstStyle/>
          <a:p>
            <a:pPr algn="ctr"/>
            <a:r>
              <a:rPr lang="en-US" sz="2000" dirty="0">
                <a:hlinkClick r:id="rId3">
                  <a:extLst>
                    <a:ext uri="{A12FA001-AC4F-418D-AE19-62706E023703}">
                      <ahyp:hlinkClr xmlns:ahyp="http://schemas.microsoft.com/office/drawing/2018/hyperlinkcolor" val="tx"/>
                    </a:ext>
                  </a:extLst>
                </a:hlinkClick>
              </a:rPr>
              <a:t>EASYWAY TECHNICAL PAPER (GITHUB.COM)</a:t>
            </a:r>
            <a:endParaRPr lang="en-US" sz="2000" dirty="0"/>
          </a:p>
        </p:txBody>
      </p:sp>
      <p:sp>
        <p:nvSpPr>
          <p:cNvPr id="9" name="TextBox 8">
            <a:extLst>
              <a:ext uri="{FF2B5EF4-FFF2-40B4-BE49-F238E27FC236}">
                <a16:creationId xmlns:a16="http://schemas.microsoft.com/office/drawing/2014/main" id="{D22BE6F2-03A8-802C-D928-9ACADB86A7FD}"/>
              </a:ext>
            </a:extLst>
          </p:cNvPr>
          <p:cNvSpPr txBox="1"/>
          <p:nvPr/>
        </p:nvSpPr>
        <p:spPr>
          <a:xfrm>
            <a:off x="3151089" y="4256113"/>
            <a:ext cx="6126504" cy="400110"/>
          </a:xfrm>
          <a:prstGeom prst="rect">
            <a:avLst/>
          </a:prstGeom>
          <a:noFill/>
        </p:spPr>
        <p:txBody>
          <a:bodyPr wrap="square">
            <a:spAutoFit/>
          </a:bodyPr>
          <a:lstStyle/>
          <a:p>
            <a:pPr algn="ctr"/>
            <a:r>
              <a:rPr lang="en-US" sz="2000" dirty="0" err="1">
                <a:hlinkClick r:id="rId4">
                  <a:extLst>
                    <a:ext uri="{A12FA001-AC4F-418D-AE19-62706E023703}">
                      <ahyp:hlinkClr xmlns:ahyp="http://schemas.microsoft.com/office/drawing/2018/hyperlinkcolor" val="tx"/>
                    </a:ext>
                  </a:extLst>
                </a:hlinkClick>
              </a:rPr>
              <a:t>EasyWay</a:t>
            </a:r>
            <a:r>
              <a:rPr lang="en-US" sz="2000" dirty="0">
                <a:hlinkClick r:id="rId4">
                  <a:extLst>
                    <a:ext uri="{A12FA001-AC4F-418D-AE19-62706E023703}">
                      <ahyp:hlinkClr xmlns:ahyp="http://schemas.microsoft.com/office/drawing/2018/hyperlinkcolor" val="tx"/>
                    </a:ext>
                  </a:extLst>
                </a:hlinkClick>
              </a:rPr>
              <a:t> Deployment Manual PDF</a:t>
            </a:r>
            <a:endParaRPr lang="en-US" sz="2000" dirty="0"/>
          </a:p>
        </p:txBody>
      </p:sp>
      <p:sp>
        <p:nvSpPr>
          <p:cNvPr id="10" name="TextBox 9">
            <a:extLst>
              <a:ext uri="{FF2B5EF4-FFF2-40B4-BE49-F238E27FC236}">
                <a16:creationId xmlns:a16="http://schemas.microsoft.com/office/drawing/2014/main" id="{D1C67A79-F016-145D-5A71-2A0DF7D0F662}"/>
              </a:ext>
            </a:extLst>
          </p:cNvPr>
          <p:cNvSpPr txBox="1"/>
          <p:nvPr/>
        </p:nvSpPr>
        <p:spPr>
          <a:xfrm>
            <a:off x="3247291" y="3548059"/>
            <a:ext cx="5963049"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Deployment Manual Link</a:t>
            </a:r>
          </a:p>
        </p:txBody>
      </p:sp>
      <p:sp>
        <p:nvSpPr>
          <p:cNvPr id="11" name="TextBox 10">
            <a:extLst>
              <a:ext uri="{FF2B5EF4-FFF2-40B4-BE49-F238E27FC236}">
                <a16:creationId xmlns:a16="http://schemas.microsoft.com/office/drawing/2014/main" id="{A97C3EBB-77E7-218A-A73B-98843F1F2AE7}"/>
              </a:ext>
            </a:extLst>
          </p:cNvPr>
          <p:cNvSpPr txBox="1"/>
          <p:nvPr/>
        </p:nvSpPr>
        <p:spPr>
          <a:xfrm>
            <a:off x="3673499" y="4774239"/>
            <a:ext cx="508168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API Documentation</a:t>
            </a:r>
          </a:p>
        </p:txBody>
      </p:sp>
      <p:sp>
        <p:nvSpPr>
          <p:cNvPr id="12" name="TextBox 11">
            <a:extLst>
              <a:ext uri="{FF2B5EF4-FFF2-40B4-BE49-F238E27FC236}">
                <a16:creationId xmlns:a16="http://schemas.microsoft.com/office/drawing/2014/main" id="{594D3B18-5BCC-3251-28A7-C1A14C24B418}"/>
              </a:ext>
            </a:extLst>
          </p:cNvPr>
          <p:cNvSpPr txBox="1"/>
          <p:nvPr/>
        </p:nvSpPr>
        <p:spPr>
          <a:xfrm>
            <a:off x="3180039" y="5538586"/>
            <a:ext cx="6097554" cy="646331"/>
          </a:xfrm>
          <a:prstGeom prst="rect">
            <a:avLst/>
          </a:prstGeom>
          <a:noFill/>
        </p:spPr>
        <p:txBody>
          <a:bodyPr wrap="square">
            <a:spAutoFit/>
          </a:bodyPr>
          <a:lstStyle/>
          <a:p>
            <a:pPr algn="ctr"/>
            <a:r>
              <a:rPr lang="en-US" dirty="0" err="1">
                <a:hlinkClick r:id="rId5">
                  <a:extLst>
                    <a:ext uri="{A12FA001-AC4F-418D-AE19-62706E023703}">
                      <ahyp:hlinkClr xmlns:ahyp="http://schemas.microsoft.com/office/drawing/2018/hyperlinkcolor" val="tx"/>
                    </a:ext>
                  </a:extLst>
                </a:hlinkClick>
              </a:rPr>
              <a:t>EasyWay</a:t>
            </a:r>
            <a:r>
              <a:rPr lang="en-US" dirty="0">
                <a:hlinkClick r:id="rId5">
                  <a:extLst>
                    <a:ext uri="{A12FA001-AC4F-418D-AE19-62706E023703}">
                      <ahyp:hlinkClr xmlns:ahyp="http://schemas.microsoft.com/office/drawing/2018/hyperlinkcolor" val="tx"/>
                    </a:ext>
                  </a:extLst>
                </a:hlinkClick>
              </a:rPr>
              <a:t>/API Documentation.pdf at main · ksharma67/</a:t>
            </a:r>
            <a:r>
              <a:rPr lang="en-US" dirty="0" err="1">
                <a:hlinkClick r:id="rId5">
                  <a:extLst>
                    <a:ext uri="{A12FA001-AC4F-418D-AE19-62706E023703}">
                      <ahyp:hlinkClr xmlns:ahyp="http://schemas.microsoft.com/office/drawing/2018/hyperlinkcolor" val="tx"/>
                    </a:ext>
                  </a:extLst>
                </a:hlinkClick>
              </a:rPr>
              <a:t>EasyWay</a:t>
            </a:r>
            <a:r>
              <a:rPr lang="en-US" dirty="0">
                <a:hlinkClick r:id="rId5">
                  <a:extLst>
                    <a:ext uri="{A12FA001-AC4F-418D-AE19-62706E023703}">
                      <ahyp:hlinkClr xmlns:ahyp="http://schemas.microsoft.com/office/drawing/2018/hyperlinkcolor" val="tx"/>
                    </a:ext>
                  </a:extLst>
                </a:hlinkClick>
              </a:rPr>
              <a:t> (github.com)</a:t>
            </a:r>
            <a:endParaRPr lang="en-US" dirty="0"/>
          </a:p>
        </p:txBody>
      </p:sp>
    </p:spTree>
    <p:extLst>
      <p:ext uri="{BB962C8B-B14F-4D97-AF65-F5344CB8AC3E}">
        <p14:creationId xmlns:p14="http://schemas.microsoft.com/office/powerpoint/2010/main" val="19615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750"/>
                            </p:stCondLst>
                            <p:childTnLst>
                              <p:par>
                                <p:cTn id="9" presetID="1" presetClass="entr" presetSubtype="0" fill="hold" grpId="0" nodeType="after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1250"/>
                            </p:stCondLst>
                            <p:childTnLst>
                              <p:par>
                                <p:cTn id="12" presetID="2" presetClass="entr" presetSubtype="4"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2250"/>
                            </p:stCondLst>
                            <p:childTnLst>
                              <p:par>
                                <p:cTn id="17" presetID="1" presetClass="entr" presetSubtype="0" fill="hold" grpId="0"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p:bldP spid="8" grpId="0"/>
      <p:bldP spid="9" grpId="0"/>
      <p:bldP spid="10"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02C9-F29C-09C7-8F3D-39CC80A2C6DB}"/>
              </a:ext>
            </a:extLst>
          </p:cNvPr>
          <p:cNvSpPr>
            <a:spLocks noGrp="1"/>
          </p:cNvSpPr>
          <p:nvPr>
            <p:ph type="title"/>
          </p:nvPr>
        </p:nvSpPr>
        <p:spPr/>
        <p:txBody>
          <a:bodyPr/>
          <a:lstStyle/>
          <a:p>
            <a:pPr algn="ctr"/>
            <a:r>
              <a:rPr lang="en-US" dirty="0"/>
              <a:t>Live Application Demo</a:t>
            </a:r>
          </a:p>
        </p:txBody>
      </p:sp>
      <p:pic>
        <p:nvPicPr>
          <p:cNvPr id="6" name="Sprint 6  Demo">
            <a:hlinkClick r:id="" action="ppaction://media"/>
            <a:extLst>
              <a:ext uri="{FF2B5EF4-FFF2-40B4-BE49-F238E27FC236}">
                <a16:creationId xmlns:a16="http://schemas.microsoft.com/office/drawing/2014/main" id="{55A6F055-E30C-73A1-5283-B99020AD30F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2641" y="1691323"/>
            <a:ext cx="8026718" cy="4514709"/>
          </a:xfrm>
        </p:spPr>
      </p:pic>
    </p:spTree>
    <p:extLst>
      <p:ext uri="{BB962C8B-B14F-4D97-AF65-F5344CB8AC3E}">
        <p14:creationId xmlns:p14="http://schemas.microsoft.com/office/powerpoint/2010/main" val="92544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8" name="Rectangle 3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C5FA23E-87EC-8D18-9D69-867708A66337}"/>
              </a:ext>
            </a:extLst>
          </p:cNvPr>
          <p:cNvSpPr>
            <a:spLocks noGrp="1"/>
          </p:cNvSpPr>
          <p:nvPr>
            <p:ph type="title"/>
          </p:nvPr>
        </p:nvSpPr>
        <p:spPr>
          <a:xfrm>
            <a:off x="633803" y="1957891"/>
            <a:ext cx="4873214" cy="2086984"/>
          </a:xfrm>
        </p:spPr>
        <p:txBody>
          <a:bodyPr vert="horz" lIns="91440" tIns="45720" rIns="91440" bIns="45720" rtlCol="0" anchor="b">
            <a:normAutofit/>
          </a:bodyPr>
          <a:lstStyle/>
          <a:p>
            <a:pPr algn="ctr"/>
            <a:r>
              <a:rPr lang="en-US" sz="5400" dirty="0"/>
              <a:t>Thank You</a:t>
            </a:r>
            <a:br>
              <a:rPr lang="en-US" sz="5400" dirty="0"/>
            </a:br>
            <a:r>
              <a:rPr lang="en-US" sz="5400" dirty="0"/>
              <a:t>From D-Coders</a:t>
            </a:r>
          </a:p>
        </p:txBody>
      </p:sp>
      <p:grpSp>
        <p:nvGrpSpPr>
          <p:cNvPr id="42" name="Group 4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43" name="Picture 4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44" name="Picture 4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8" name="Picture 7" descr="Icon&#10;&#10;Description automatically generated">
            <a:extLst>
              <a:ext uri="{FF2B5EF4-FFF2-40B4-BE49-F238E27FC236}">
                <a16:creationId xmlns:a16="http://schemas.microsoft.com/office/drawing/2014/main" id="{50D6D857-75A7-8E12-452B-37DB838EE6A9}"/>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4827" r="13174" b="1"/>
          <a:stretch/>
        </p:blipFill>
        <p:spPr>
          <a:xfrm>
            <a:off x="5453231" y="350819"/>
            <a:ext cx="6156362" cy="6156362"/>
          </a:xfrm>
          <a:custGeom>
            <a:avLst/>
            <a:gdLst/>
            <a:ahLst/>
            <a:cxnLst/>
            <a:rect l="l" t="t" r="r" b="b"/>
            <a:pathLst>
              <a:path w="4800600" h="4800600">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p:spPr>
      </p:pic>
    </p:spTree>
    <p:extLst>
      <p:ext uri="{BB962C8B-B14F-4D97-AF65-F5344CB8AC3E}">
        <p14:creationId xmlns:p14="http://schemas.microsoft.com/office/powerpoint/2010/main" val="1332716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p:txBody>
          <a:bodyPr vert="horz" lIns="91440" tIns="45720" rIns="91440" bIns="45720" rtlCol="0" anchor="b">
            <a:normAutofit/>
          </a:bodyPr>
          <a:lstStyle/>
          <a:p>
            <a:pPr algn="ctr"/>
            <a:r>
              <a:rPr lang="en-US" sz="3600" dirty="0"/>
              <a:t>Improvements made from Professor Feedback</a:t>
            </a:r>
          </a:p>
        </p:txBody>
      </p:sp>
      <p:sp>
        <p:nvSpPr>
          <p:cNvPr id="4" name="Text Placeholder 3">
            <a:extLst>
              <a:ext uri="{FF2B5EF4-FFF2-40B4-BE49-F238E27FC236}">
                <a16:creationId xmlns:a16="http://schemas.microsoft.com/office/drawing/2014/main" id="{4465DBEF-ACC8-5859-D224-753010B7FCD4}"/>
              </a:ext>
            </a:extLst>
          </p:cNvPr>
          <p:cNvSpPr>
            <a:spLocks noGrp="1"/>
          </p:cNvSpPr>
          <p:nvPr>
            <p:ph type="body" idx="1"/>
          </p:nvPr>
        </p:nvSpPr>
        <p:spPr>
          <a:ln>
            <a:solidFill>
              <a:schemeClr val="tx1"/>
            </a:solidFill>
          </a:ln>
        </p:spPr>
        <p:txBody>
          <a:bodyPr/>
          <a:lstStyle/>
          <a:p>
            <a:pPr algn="ctr"/>
            <a:r>
              <a:rPr lang="en-US" b="1" dirty="0"/>
              <a:t>Sprint 5 Feedback</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sz="half" idx="2"/>
          </p:nvPr>
        </p:nvSpPr>
        <p:spPr>
          <a:ln>
            <a:solidFill>
              <a:schemeClr val="tx1"/>
            </a:solidFill>
          </a:ln>
        </p:spPr>
        <p:txBody>
          <a:bodyPr vert="horz" lIns="91440" tIns="45720" rIns="91440" bIns="45720" rtlCol="0" anchor="t">
            <a:normAutofit/>
          </a:bodyPr>
          <a:lstStyle/>
          <a:p>
            <a:r>
              <a:rPr lang="en-US" sz="2200" dirty="0"/>
              <a:t>Separate labeled columns in the ‘Sprint 4’ vs ‘Sprint 5’ slide.</a:t>
            </a:r>
          </a:p>
          <a:p>
            <a:r>
              <a:rPr lang="en-US" sz="2200" dirty="0"/>
              <a:t>Mention the story points on bars in the Velocity Chart (Average).</a:t>
            </a:r>
          </a:p>
          <a:p>
            <a:r>
              <a:rPr lang="en-US" sz="2200" dirty="0"/>
              <a:t>Change ‘Installation Manual’ to ‘Deployment manual’.</a:t>
            </a:r>
          </a:p>
          <a:p>
            <a:endParaRPr lang="en-US" sz="2200" dirty="0"/>
          </a:p>
        </p:txBody>
      </p:sp>
      <p:sp>
        <p:nvSpPr>
          <p:cNvPr id="5" name="Text Placeholder 4">
            <a:extLst>
              <a:ext uri="{FF2B5EF4-FFF2-40B4-BE49-F238E27FC236}">
                <a16:creationId xmlns:a16="http://schemas.microsoft.com/office/drawing/2014/main" id="{BAA0FFE8-22D3-3EAE-B65D-AB0AD0AA21D3}"/>
              </a:ext>
            </a:extLst>
          </p:cNvPr>
          <p:cNvSpPr>
            <a:spLocks noGrp="1"/>
          </p:cNvSpPr>
          <p:nvPr>
            <p:ph type="body" sz="quarter" idx="3"/>
          </p:nvPr>
        </p:nvSpPr>
        <p:spPr>
          <a:ln>
            <a:solidFill>
              <a:schemeClr val="tx1"/>
            </a:solidFill>
          </a:ln>
        </p:spPr>
        <p:txBody>
          <a:bodyPr/>
          <a:lstStyle/>
          <a:p>
            <a:pPr algn="ctr"/>
            <a:r>
              <a:rPr lang="en-US" b="1" dirty="0"/>
              <a:t>Improvements Made</a:t>
            </a:r>
          </a:p>
        </p:txBody>
      </p:sp>
      <p:sp>
        <p:nvSpPr>
          <p:cNvPr id="6" name="Content Placeholder 5">
            <a:extLst>
              <a:ext uri="{FF2B5EF4-FFF2-40B4-BE49-F238E27FC236}">
                <a16:creationId xmlns:a16="http://schemas.microsoft.com/office/drawing/2014/main" id="{F0BD7578-F8BB-B40B-C20A-E65051043A9F}"/>
              </a:ext>
            </a:extLst>
          </p:cNvPr>
          <p:cNvSpPr>
            <a:spLocks noGrp="1"/>
          </p:cNvSpPr>
          <p:nvPr>
            <p:ph sz="quarter" idx="4"/>
          </p:nvPr>
        </p:nvSpPr>
        <p:spPr>
          <a:ln>
            <a:solidFill>
              <a:schemeClr val="tx1"/>
            </a:solidFill>
          </a:ln>
        </p:spPr>
        <p:txBody>
          <a:bodyPr/>
          <a:lstStyle/>
          <a:p>
            <a:pPr marL="228600" marR="0" lvl="0" indent="-228600" algn="l" defTabSz="914400" rtl="0" eaLnBrk="1" fontAlgn="auto" latinLnBrk="0" hangingPunct="1">
              <a:lnSpc>
                <a:spcPct val="110000"/>
              </a:lnSpc>
              <a:spcBef>
                <a:spcPts val="1000"/>
              </a:spcBef>
              <a:spcAft>
                <a:spcPts val="0"/>
              </a:spcAft>
              <a:buClr>
                <a:srgbClr val="549E39"/>
              </a:buClr>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Avenir Next LT Pro"/>
                <a:ea typeface="+mn-ea"/>
                <a:cs typeface="+mn-cs"/>
              </a:rPr>
              <a:t>Now ‘Sprint 5’ vs ‘Sprint 6’ have separate columns.</a:t>
            </a:r>
          </a:p>
          <a:p>
            <a:pPr marL="228600" marR="0" lvl="0" indent="-228600" algn="l" defTabSz="914400" rtl="0" eaLnBrk="1" fontAlgn="auto" latinLnBrk="0" hangingPunct="1">
              <a:lnSpc>
                <a:spcPct val="110000"/>
              </a:lnSpc>
              <a:spcBef>
                <a:spcPts val="1000"/>
              </a:spcBef>
              <a:spcAft>
                <a:spcPts val="0"/>
              </a:spcAft>
              <a:buClr>
                <a:srgbClr val="549E39"/>
              </a:buClr>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Avenir Next LT Pro"/>
                <a:ea typeface="+mn-ea"/>
                <a:cs typeface="+mn-cs"/>
              </a:rPr>
              <a:t>Now Velocity Chart (Average) has story points on bars.</a:t>
            </a:r>
          </a:p>
          <a:p>
            <a:pPr marL="228600" marR="0" lvl="0" indent="-228600" algn="l" defTabSz="914400" rtl="0" eaLnBrk="1" fontAlgn="auto" latinLnBrk="0" hangingPunct="1">
              <a:lnSpc>
                <a:spcPct val="110000"/>
              </a:lnSpc>
              <a:spcBef>
                <a:spcPts val="1000"/>
              </a:spcBef>
              <a:spcAft>
                <a:spcPts val="0"/>
              </a:spcAft>
              <a:buClr>
                <a:srgbClr val="549E39"/>
              </a:buClr>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Avenir Next LT Pro"/>
                <a:ea typeface="+mn-ea"/>
                <a:cs typeface="+mn-cs"/>
              </a:rPr>
              <a:t>‘Installation Manual’ is renamed to ‘Deployment manual’.</a:t>
            </a:r>
          </a:p>
        </p:txBody>
      </p:sp>
    </p:spTree>
    <p:extLst>
      <p:ext uri="{BB962C8B-B14F-4D97-AF65-F5344CB8AC3E}">
        <p14:creationId xmlns:p14="http://schemas.microsoft.com/office/powerpoint/2010/main" val="91532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8DA9-A29D-99D0-EB14-FF223C44892D}"/>
              </a:ext>
            </a:extLst>
          </p:cNvPr>
          <p:cNvSpPr>
            <a:spLocks noGrp="1"/>
          </p:cNvSpPr>
          <p:nvPr>
            <p:ph type="title"/>
          </p:nvPr>
        </p:nvSpPr>
        <p:spPr>
          <a:xfrm>
            <a:off x="528704" y="241981"/>
            <a:ext cx="10895106" cy="1325563"/>
          </a:xfrm>
        </p:spPr>
        <p:txBody>
          <a:bodyPr/>
          <a:lstStyle/>
          <a:p>
            <a:pPr algn="ctr"/>
            <a:r>
              <a:rPr lang="en-US" dirty="0"/>
              <a:t>Project Description</a:t>
            </a:r>
          </a:p>
        </p:txBody>
      </p:sp>
      <p:graphicFrame>
        <p:nvGraphicFramePr>
          <p:cNvPr id="4" name="Content Placeholder 3">
            <a:extLst>
              <a:ext uri="{FF2B5EF4-FFF2-40B4-BE49-F238E27FC236}">
                <a16:creationId xmlns:a16="http://schemas.microsoft.com/office/drawing/2014/main" id="{456C9362-FF37-5607-980D-099361A35408}"/>
              </a:ext>
            </a:extLst>
          </p:cNvPr>
          <p:cNvGraphicFramePr>
            <a:graphicFrameLocks noGrp="1"/>
          </p:cNvGraphicFramePr>
          <p:nvPr>
            <p:ph idx="1"/>
            <p:extLst>
              <p:ext uri="{D42A27DB-BD31-4B8C-83A1-F6EECF244321}">
                <p14:modId xmlns:p14="http://schemas.microsoft.com/office/powerpoint/2010/main" val="3143536089"/>
              </p:ext>
            </p:extLst>
          </p:nvPr>
        </p:nvGraphicFramePr>
        <p:xfrm>
          <a:off x="2817845" y="1567544"/>
          <a:ext cx="6316824" cy="4924696"/>
        </p:xfrm>
        <a:graphic>
          <a:graphicData uri="http://schemas.openxmlformats.org/drawingml/2006/table">
            <a:tbl>
              <a:tblPr bandRow="1">
                <a:tableStyleId>{5C22544A-7EE6-4342-B048-85BDC9FD1C3A}</a:tableStyleId>
              </a:tblPr>
              <a:tblGrid>
                <a:gridCol w="1638320">
                  <a:extLst>
                    <a:ext uri="{9D8B030D-6E8A-4147-A177-3AD203B41FA5}">
                      <a16:colId xmlns:a16="http://schemas.microsoft.com/office/drawing/2014/main" val="4098883350"/>
                    </a:ext>
                  </a:extLst>
                </a:gridCol>
                <a:gridCol w="4678504">
                  <a:extLst>
                    <a:ext uri="{9D8B030D-6E8A-4147-A177-3AD203B41FA5}">
                      <a16:colId xmlns:a16="http://schemas.microsoft.com/office/drawing/2014/main" val="91846968"/>
                    </a:ext>
                  </a:extLst>
                </a:gridCol>
              </a:tblGrid>
              <a:tr h="242446">
                <a:tc gridSpan="2">
                  <a:txBody>
                    <a:bodyPr/>
                    <a:lstStyle/>
                    <a:p>
                      <a:pPr marL="0" marR="0" algn="ctr">
                        <a:spcBef>
                          <a:spcPts val="100"/>
                        </a:spcBef>
                        <a:spcAft>
                          <a:spcPts val="200"/>
                        </a:spcAft>
                      </a:pPr>
                      <a:r>
                        <a:rPr lang="en-US" sz="1400" dirty="0">
                          <a:solidFill>
                            <a:schemeClr val="bg1"/>
                          </a:solidFill>
                          <a:effectLst/>
                        </a:rPr>
                        <a:t>Project Description</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1066148219"/>
                  </a:ext>
                </a:extLst>
              </a:tr>
              <a:tr h="190494">
                <a:tc>
                  <a:txBody>
                    <a:bodyPr/>
                    <a:lstStyle/>
                    <a:p>
                      <a:pPr marL="0" marR="0">
                        <a:spcBef>
                          <a:spcPts val="100"/>
                        </a:spcBef>
                        <a:spcAft>
                          <a:spcPts val="200"/>
                        </a:spcAft>
                      </a:pPr>
                      <a:r>
                        <a:rPr lang="en-US" sz="1100">
                          <a:effectLst/>
                        </a:rPr>
                        <a:t>Project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dirty="0" err="1">
                          <a:effectLst/>
                        </a:rPr>
                        <a:t>EasyWay</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44432227"/>
                  </a:ext>
                </a:extLst>
              </a:tr>
              <a:tr h="190494">
                <a:tc>
                  <a:txBody>
                    <a:bodyPr/>
                    <a:lstStyle/>
                    <a:p>
                      <a:pPr marL="0" marR="0">
                        <a:spcBef>
                          <a:spcPts val="100"/>
                        </a:spcBef>
                        <a:spcAft>
                          <a:spcPts val="200"/>
                        </a:spcAft>
                      </a:pPr>
                      <a:r>
                        <a:rPr lang="en-US" sz="1100">
                          <a:effectLst/>
                        </a:rPr>
                        <a:t>Team Name: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a:effectLst/>
                        </a:rPr>
                        <a:t>D-Coders</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71001932"/>
                  </a:ext>
                </a:extLst>
              </a:tr>
              <a:tr h="3056558">
                <a:tc>
                  <a:txBody>
                    <a:bodyPr/>
                    <a:lstStyle/>
                    <a:p>
                      <a:pPr marL="0" marR="0">
                        <a:spcBef>
                          <a:spcPts val="100"/>
                        </a:spcBef>
                        <a:spcAft>
                          <a:spcPts val="200"/>
                        </a:spcAft>
                      </a:pPr>
                      <a:r>
                        <a:rPr lang="en-US" sz="1100">
                          <a:effectLst/>
                        </a:rPr>
                        <a:t>Project Description:</a:t>
                      </a:r>
                      <a:endParaRPr lang="en-US" sz="1200">
                        <a:effectLst/>
                      </a:endParaRPr>
                    </a:p>
                    <a:p>
                      <a:pPr marL="0" marR="0">
                        <a:spcBef>
                          <a:spcPts val="100"/>
                        </a:spcBef>
                        <a:spcAft>
                          <a:spcPts val="200"/>
                        </a:spcAft>
                      </a:pPr>
                      <a:r>
                        <a:rPr lang="en-US" sz="1100">
                          <a:effectLst/>
                        </a:rPr>
                        <a:t>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dirty="0">
                          <a:effectLst/>
                        </a:rPr>
                        <a:t>Get instant access to reliable, certified, and affordable on-demand home services.</a:t>
                      </a:r>
                      <a:endParaRPr lang="en-US" sz="1200" dirty="0">
                        <a:effectLst/>
                      </a:endParaRPr>
                    </a:p>
                    <a:p>
                      <a:pPr marL="0" marR="0">
                        <a:spcBef>
                          <a:spcPts val="100"/>
                        </a:spcBef>
                        <a:spcAft>
                          <a:spcPts val="200"/>
                        </a:spcAft>
                      </a:pPr>
                      <a:r>
                        <a:rPr lang="en-US" sz="1100" dirty="0">
                          <a:effectLst/>
                        </a:rPr>
                        <a:t> </a:t>
                      </a:r>
                      <a:endParaRPr lang="en-US" sz="1200" dirty="0">
                        <a:effectLst/>
                      </a:endParaRPr>
                    </a:p>
                    <a:p>
                      <a:pPr marL="0" marR="0">
                        <a:spcBef>
                          <a:spcPts val="100"/>
                        </a:spcBef>
                        <a:spcAft>
                          <a:spcPts val="200"/>
                        </a:spcAft>
                      </a:pPr>
                      <a:r>
                        <a:rPr lang="en-US" sz="1100" b="1" dirty="0">
                          <a:effectLst/>
                        </a:rPr>
                        <a:t>For</a:t>
                      </a:r>
                      <a:r>
                        <a:rPr lang="en-US" sz="1100" dirty="0">
                          <a:effectLst/>
                        </a:rPr>
                        <a:t> customers</a:t>
                      </a:r>
                      <a:endParaRPr lang="en-US" sz="1200" dirty="0">
                        <a:effectLst/>
                      </a:endParaRPr>
                    </a:p>
                    <a:p>
                      <a:pPr marL="0" marR="0">
                        <a:spcBef>
                          <a:spcPts val="100"/>
                        </a:spcBef>
                        <a:spcAft>
                          <a:spcPts val="200"/>
                        </a:spcAft>
                      </a:pPr>
                      <a:r>
                        <a:rPr lang="en-US" sz="1100" b="1" dirty="0">
                          <a:effectLst/>
                        </a:rPr>
                        <a:t>who</a:t>
                      </a:r>
                      <a:r>
                        <a:rPr lang="en-US" sz="1100" dirty="0">
                          <a:effectLst/>
                        </a:rPr>
                        <a:t> want to book on-demand home services,</a:t>
                      </a:r>
                      <a:endParaRPr lang="en-US" sz="1200" dirty="0">
                        <a:effectLst/>
                      </a:endParaRPr>
                    </a:p>
                    <a:p>
                      <a:pPr marL="0" marR="0">
                        <a:spcBef>
                          <a:spcPts val="100"/>
                        </a:spcBef>
                        <a:spcAft>
                          <a:spcPts val="200"/>
                        </a:spcAft>
                      </a:pPr>
                      <a:r>
                        <a:rPr lang="en-US" sz="1100" b="1" dirty="0">
                          <a:effectLst/>
                        </a:rPr>
                        <a:t>the</a:t>
                      </a:r>
                      <a:r>
                        <a:rPr lang="en-US" sz="1100" dirty="0">
                          <a:effectLst/>
                        </a:rPr>
                        <a:t> </a:t>
                      </a:r>
                      <a:r>
                        <a:rPr lang="en-US" sz="1100" dirty="0" err="1">
                          <a:effectLst/>
                        </a:rPr>
                        <a:t>EasyWay</a:t>
                      </a:r>
                      <a:r>
                        <a:rPr lang="en-US" sz="1100" dirty="0">
                          <a:effectLst/>
                        </a:rPr>
                        <a:t> </a:t>
                      </a:r>
                      <a:endParaRPr lang="en-US" sz="1200" dirty="0">
                        <a:effectLst/>
                      </a:endParaRPr>
                    </a:p>
                    <a:p>
                      <a:pPr marL="0" marR="0">
                        <a:spcBef>
                          <a:spcPts val="100"/>
                        </a:spcBef>
                        <a:spcAft>
                          <a:spcPts val="200"/>
                        </a:spcAft>
                      </a:pPr>
                      <a:r>
                        <a:rPr lang="en-US" sz="1100" b="1" dirty="0">
                          <a:effectLst/>
                        </a:rPr>
                        <a:t>is a </a:t>
                      </a:r>
                      <a:r>
                        <a:rPr lang="en-US" sz="1100" dirty="0">
                          <a:effectLst/>
                        </a:rPr>
                        <a:t>web app</a:t>
                      </a:r>
                      <a:endParaRPr lang="en-US" sz="1200" dirty="0">
                        <a:effectLst/>
                      </a:endParaRPr>
                    </a:p>
                    <a:p>
                      <a:pPr marL="0" marR="0">
                        <a:spcBef>
                          <a:spcPts val="100"/>
                        </a:spcBef>
                        <a:spcAft>
                          <a:spcPts val="200"/>
                        </a:spcAft>
                      </a:pPr>
                      <a:r>
                        <a:rPr lang="en-US" sz="1100" b="1" dirty="0">
                          <a:effectLst/>
                        </a:rPr>
                        <a:t>that</a:t>
                      </a:r>
                      <a:r>
                        <a:rPr lang="en-US" sz="1100" dirty="0">
                          <a:effectLst/>
                        </a:rPr>
                        <a:t> provides a hassle-less booking of a home service,</a:t>
                      </a:r>
                      <a:endParaRPr lang="en-US" sz="1200" dirty="0">
                        <a:effectLst/>
                      </a:endParaRPr>
                    </a:p>
                    <a:p>
                      <a:pPr marL="0" marR="0">
                        <a:spcBef>
                          <a:spcPts val="100"/>
                        </a:spcBef>
                        <a:spcAft>
                          <a:spcPts val="200"/>
                        </a:spcAft>
                      </a:pPr>
                      <a:r>
                        <a:rPr lang="en-US" sz="1100" b="1" dirty="0">
                          <a:effectLst/>
                        </a:rPr>
                        <a:t>unlike</a:t>
                      </a:r>
                      <a:r>
                        <a:rPr lang="en-US" sz="1100" dirty="0">
                          <a:effectLst/>
                        </a:rPr>
                        <a:t> the traditional way where we had to call or text and ask for any professional's availability</a:t>
                      </a:r>
                      <a:endParaRPr lang="en-US" sz="1200" dirty="0">
                        <a:effectLst/>
                      </a:endParaRPr>
                    </a:p>
                    <a:p>
                      <a:pPr marL="0" marR="0">
                        <a:spcBef>
                          <a:spcPts val="100"/>
                        </a:spcBef>
                        <a:spcAft>
                          <a:spcPts val="200"/>
                        </a:spcAft>
                      </a:pPr>
                      <a:r>
                        <a:rPr lang="en-US" sz="1100" b="1" dirty="0">
                          <a:effectLst/>
                        </a:rPr>
                        <a:t>our solution </a:t>
                      </a:r>
                      <a:r>
                        <a:rPr lang="en-US" sz="1100" dirty="0">
                          <a:effectLst/>
                        </a:rPr>
                        <a:t>provides the availability of any professional online with booking service.</a:t>
                      </a:r>
                      <a:endParaRPr lang="en-US" sz="1200" dirty="0">
                        <a:effectLst/>
                      </a:endParaRPr>
                    </a:p>
                    <a:p>
                      <a:pPr marL="0" marR="0">
                        <a:spcBef>
                          <a:spcPts val="100"/>
                        </a:spcBef>
                        <a:spcAft>
                          <a:spcPts val="200"/>
                        </a:spcAft>
                      </a:pPr>
                      <a:r>
                        <a:rPr lang="en-US" sz="1100" dirty="0">
                          <a:effectLst/>
                        </a:rPr>
                        <a:t> </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21421210"/>
                  </a:ext>
                </a:extLst>
              </a:tr>
              <a:tr h="190494">
                <a:tc gridSpan="2">
                  <a:txBody>
                    <a:bodyPr/>
                    <a:lstStyle/>
                    <a:p>
                      <a:pPr marL="0" marR="0" indent="457200">
                        <a:spcBef>
                          <a:spcPts val="100"/>
                        </a:spcBef>
                        <a:spcAft>
                          <a:spcPts val="200"/>
                        </a:spcAft>
                      </a:pPr>
                      <a:r>
                        <a:rPr lang="en-US" sz="1100">
                          <a:effectLst/>
                        </a:rPr>
                        <a:t> </a:t>
                      </a:r>
                      <a:endParaRPr lang="en-US" sz="1200">
                        <a:effectLst/>
                        <a:latin typeface="Calibri" panose="020F0502020204030204" pitchFamily="34"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288004483"/>
                  </a:ext>
                </a:extLst>
              </a:tr>
              <a:tr h="805269">
                <a:tc>
                  <a:txBody>
                    <a:bodyPr/>
                    <a:lstStyle/>
                    <a:p>
                      <a:pPr marL="0" marR="0">
                        <a:spcBef>
                          <a:spcPts val="100"/>
                        </a:spcBef>
                        <a:spcAft>
                          <a:spcPts val="200"/>
                        </a:spcAft>
                      </a:pPr>
                      <a:r>
                        <a:rPr lang="en-US" sz="1100">
                          <a:effectLst/>
                        </a:rPr>
                        <a:t>Benefit Outcomes:</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spcBef>
                          <a:spcPts val="100"/>
                        </a:spcBef>
                        <a:spcAft>
                          <a:spcPts val="200"/>
                        </a:spcAft>
                        <a:buFont typeface="Arial" panose="020B0604020202020204" pitchFamily="34" charset="0"/>
                        <a:buChar char="●"/>
                      </a:pPr>
                      <a:r>
                        <a:rPr lang="en-US" sz="1100">
                          <a:effectLst/>
                        </a:rPr>
                        <a:t>Users can book services according to their preferred date and time.</a:t>
                      </a:r>
                      <a:endParaRPr lang="en-US" sz="1200">
                        <a:effectLst/>
                      </a:endParaRPr>
                    </a:p>
                    <a:p>
                      <a:pPr marL="342900" marR="0" lvl="0" indent="-342900">
                        <a:spcBef>
                          <a:spcPts val="100"/>
                        </a:spcBef>
                        <a:spcAft>
                          <a:spcPts val="200"/>
                        </a:spcAft>
                        <a:buFont typeface="Arial" panose="020B0604020202020204" pitchFamily="34" charset="0"/>
                        <a:buChar char="●"/>
                      </a:pPr>
                      <a:r>
                        <a:rPr lang="en-US" sz="1100">
                          <a:effectLst/>
                        </a:rPr>
                        <a:t>Users can see the services categories and can click on them to see the booking screen.</a:t>
                      </a:r>
                      <a:endParaRPr lang="en-US" sz="1200">
                        <a:effectLst/>
                        <a:latin typeface="Noto Sans Symbols"/>
                        <a:ea typeface="Noto Sans Symbols"/>
                        <a:cs typeface="Noto Sans Symbols"/>
                      </a:endParaRPr>
                    </a:p>
                  </a:txBody>
                  <a:tcPr marL="68580" marR="68580" marT="0" marB="0"/>
                </a:tc>
                <a:extLst>
                  <a:ext uri="{0D108BD9-81ED-4DB2-BD59-A6C34878D82A}">
                    <a16:rowId xmlns:a16="http://schemas.microsoft.com/office/drawing/2014/main" val="3268316107"/>
                  </a:ext>
                </a:extLst>
              </a:tr>
              <a:tr h="248941">
                <a:tc>
                  <a:txBody>
                    <a:bodyPr/>
                    <a:lstStyle/>
                    <a:p>
                      <a:pPr marL="0" marR="0">
                        <a:spcBef>
                          <a:spcPts val="100"/>
                        </a:spcBef>
                        <a:spcAft>
                          <a:spcPts val="200"/>
                        </a:spcAft>
                      </a:pPr>
                      <a:r>
                        <a:rPr lang="en-US" sz="1100">
                          <a:effectLst/>
                        </a:rPr>
                        <a:t>GitHub Wiki:</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100"/>
                        </a:spcBef>
                        <a:spcAft>
                          <a:spcPts val="200"/>
                        </a:spcAft>
                      </a:pPr>
                      <a:r>
                        <a:rPr lang="en-US" sz="1100" u="sng" dirty="0">
                          <a:effectLst/>
                          <a:hlinkClick r:id="rId2"/>
                        </a:rPr>
                        <a:t>https://github.com/ksharma67/EasyWay/wiki</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57886942"/>
                  </a:ext>
                </a:extLst>
              </a:tr>
            </a:tbl>
          </a:graphicData>
        </a:graphic>
      </p:graphicFrame>
      <p:sp>
        <p:nvSpPr>
          <p:cNvPr id="5" name="Rectangle 1">
            <a:hlinkClick r:id="rId2"/>
            <a:extLst>
              <a:ext uri="{FF2B5EF4-FFF2-40B4-BE49-F238E27FC236}">
                <a16:creationId xmlns:a16="http://schemas.microsoft.com/office/drawing/2014/main" id="{F7D699A6-D6B3-241D-4EB4-52AED779C2F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6568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8B60-F63C-836D-1C3A-E01F4065C799}"/>
              </a:ext>
            </a:extLst>
          </p:cNvPr>
          <p:cNvSpPr>
            <a:spLocks noGrp="1"/>
          </p:cNvSpPr>
          <p:nvPr>
            <p:ph type="title"/>
          </p:nvPr>
        </p:nvSpPr>
        <p:spPr>
          <a:xfrm>
            <a:off x="838200" y="744909"/>
            <a:ext cx="4785546" cy="3155419"/>
          </a:xfrm>
        </p:spPr>
        <p:txBody>
          <a:bodyPr vert="horz" lIns="91440" tIns="45720" rIns="91440" bIns="45720" rtlCol="0" anchor="b">
            <a:normAutofit/>
          </a:bodyPr>
          <a:lstStyle/>
          <a:p>
            <a:r>
              <a:rPr lang="en-US" dirty="0"/>
              <a:t>Team Working Agreement</a:t>
            </a:r>
          </a:p>
        </p:txBody>
      </p:sp>
      <p:pic>
        <p:nvPicPr>
          <p:cNvPr id="5" name="Content Placeholder 4">
            <a:extLst>
              <a:ext uri="{FF2B5EF4-FFF2-40B4-BE49-F238E27FC236}">
                <a16:creationId xmlns:a16="http://schemas.microsoft.com/office/drawing/2014/main" id="{BE3B5A24-3B6C-990A-3A9A-AD4E0CDDACE5}"/>
              </a:ext>
            </a:extLst>
          </p:cNvPr>
          <p:cNvPicPr>
            <a:picLocks noGrp="1" noChangeAspect="1"/>
          </p:cNvPicPr>
          <p:nvPr>
            <p:ph idx="1"/>
          </p:nvPr>
        </p:nvPicPr>
        <p:blipFill>
          <a:blip r:embed="rId2"/>
          <a:stretch>
            <a:fillRect/>
          </a:stretch>
        </p:blipFill>
        <p:spPr>
          <a:xfrm>
            <a:off x="6749277" y="409321"/>
            <a:ext cx="4515401" cy="6206738"/>
          </a:xfrm>
          <a:prstGeom prst="rect">
            <a:avLst/>
          </a:prstGeom>
        </p:spPr>
      </p:pic>
    </p:spTree>
    <p:extLst>
      <p:ext uri="{BB962C8B-B14F-4D97-AF65-F5344CB8AC3E}">
        <p14:creationId xmlns:p14="http://schemas.microsoft.com/office/powerpoint/2010/main" val="398975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3" descr="Commuters overlayed with colourful bokeh at night">
            <a:extLst>
              <a:ext uri="{FF2B5EF4-FFF2-40B4-BE49-F238E27FC236}">
                <a16:creationId xmlns:a16="http://schemas.microsoft.com/office/drawing/2014/main" id="{296275DA-08A3-085C-E68D-6AC6B6C08A4E}"/>
              </a:ext>
            </a:extLst>
          </p:cNvPr>
          <p:cNvPicPr>
            <a:picLocks noChangeAspect="1"/>
          </p:cNvPicPr>
          <p:nvPr/>
        </p:nvPicPr>
        <p:blipFill rotWithShape="1">
          <a:blip r:embed="rId2">
            <a:alphaModFix amt="60000"/>
          </a:blip>
          <a:srcRect t="7095" b="8652"/>
          <a:stretch/>
        </p:blipFill>
        <p:spPr>
          <a:xfrm>
            <a:off x="20" y="10"/>
            <a:ext cx="12191980" cy="6856614"/>
          </a:xfrm>
          <a:prstGeom prst="rect">
            <a:avLst/>
          </a:prstGeom>
        </p:spPr>
      </p:pic>
      <p:sp>
        <p:nvSpPr>
          <p:cNvPr id="2" name="Title 1">
            <a:extLst>
              <a:ext uri="{FF2B5EF4-FFF2-40B4-BE49-F238E27FC236}">
                <a16:creationId xmlns:a16="http://schemas.microsoft.com/office/drawing/2014/main" id="{1068B1ED-353D-2C89-F733-D0E96E0C1DCC}"/>
              </a:ext>
            </a:extLst>
          </p:cNvPr>
          <p:cNvSpPr>
            <a:spLocks noGrp="1"/>
          </p:cNvSpPr>
          <p:nvPr>
            <p:ph type="title"/>
          </p:nvPr>
        </p:nvSpPr>
        <p:spPr>
          <a:xfrm>
            <a:off x="5969599" y="826272"/>
            <a:ext cx="5498054" cy="3163864"/>
          </a:xfrm>
        </p:spPr>
        <p:txBody>
          <a:bodyPr vert="horz" lIns="91440" tIns="45720" rIns="91440" bIns="45720" rtlCol="0" anchor="b">
            <a:normAutofit/>
          </a:bodyPr>
          <a:lstStyle/>
          <a:p>
            <a:r>
              <a:rPr lang="en-US" sz="5200" dirty="0"/>
              <a:t>Personas</a:t>
            </a:r>
          </a:p>
        </p:txBody>
      </p:sp>
    </p:spTree>
    <p:extLst>
      <p:ext uri="{BB962C8B-B14F-4D97-AF65-F5344CB8AC3E}">
        <p14:creationId xmlns:p14="http://schemas.microsoft.com/office/powerpoint/2010/main" val="646792362"/>
      </p:ext>
    </p:extLst>
  </p:cSld>
  <p:clrMapOvr>
    <a:masterClrMapping/>
  </p:clrMapOvr>
</p:sld>
</file>

<file path=ppt/theme/theme1.xml><?xml version="1.0" encoding="utf-8"?>
<a:theme xmlns:a="http://schemas.openxmlformats.org/drawingml/2006/main" name="DappledVTI">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
  <TotalTime>6731</TotalTime>
  <Words>3148</Words>
  <Application>Microsoft Office PowerPoint</Application>
  <PresentationFormat>Widescreen</PresentationFormat>
  <Paragraphs>482</Paragraphs>
  <Slides>56</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Avenir Next LT Pro</vt:lpstr>
      <vt:lpstr>AvenirNext LT Pro Medium</vt:lpstr>
      <vt:lpstr>Calibri</vt:lpstr>
      <vt:lpstr>GothamRoundedBook</vt:lpstr>
      <vt:lpstr>Noto Sans Symbols</vt:lpstr>
      <vt:lpstr>Sabon Next LT</vt:lpstr>
      <vt:lpstr>DappledVTI</vt:lpstr>
      <vt:lpstr>EasyWay</vt:lpstr>
      <vt:lpstr>Agenda</vt:lpstr>
      <vt:lpstr>Agenda</vt:lpstr>
      <vt:lpstr>Team Member Roles</vt:lpstr>
      <vt:lpstr>Team Member Roles</vt:lpstr>
      <vt:lpstr>Improvements made from Professor Feedback</vt:lpstr>
      <vt:lpstr>Project Description</vt:lpstr>
      <vt:lpstr>Team Working Agreement</vt:lpstr>
      <vt:lpstr>Personas</vt:lpstr>
      <vt:lpstr>Persona 1</vt:lpstr>
      <vt:lpstr>Persona 2</vt:lpstr>
      <vt:lpstr>Persona 3</vt:lpstr>
      <vt:lpstr>Minimal Viable Product (MVP)</vt:lpstr>
      <vt:lpstr>Minimal Viable Product (MVP)</vt:lpstr>
      <vt:lpstr>Technologies</vt:lpstr>
      <vt:lpstr>Algorithms</vt:lpstr>
      <vt:lpstr>Algorithms</vt:lpstr>
      <vt:lpstr>Diagrams</vt:lpstr>
      <vt:lpstr>Conceptual Architecture Diagram</vt:lpstr>
      <vt:lpstr>ERD Diagram</vt:lpstr>
      <vt:lpstr>User Sequence Diagram</vt:lpstr>
      <vt:lpstr>Data Flow Diagram  Level 0</vt:lpstr>
      <vt:lpstr>Algorithm Network Architecture</vt:lpstr>
      <vt:lpstr>Sprint 5 Recap</vt:lpstr>
      <vt:lpstr>Object Detection Algorithm</vt:lpstr>
      <vt:lpstr>Sprint 5 Vs Sprint 6</vt:lpstr>
      <vt:lpstr>Product Backlog</vt:lpstr>
      <vt:lpstr>Product Backlog</vt:lpstr>
      <vt:lpstr>Sprint 6 Backlog</vt:lpstr>
      <vt:lpstr>Stories and Acceptance criteria</vt:lpstr>
      <vt:lpstr>Test Cases</vt:lpstr>
      <vt:lpstr>Test Cases</vt:lpstr>
      <vt:lpstr>Stories \ Task Completed and Not Completed</vt:lpstr>
      <vt:lpstr>Metrics</vt:lpstr>
      <vt:lpstr>Team Velocity Chart</vt:lpstr>
      <vt:lpstr>Team Historical Velocity (Average)</vt:lpstr>
      <vt:lpstr>Burndown Charts</vt:lpstr>
      <vt:lpstr>Completed / Committed Ratio</vt:lpstr>
      <vt:lpstr>Retrospective</vt:lpstr>
      <vt:lpstr>What Went Well</vt:lpstr>
      <vt:lpstr>What Needs Improvement</vt:lpstr>
      <vt:lpstr>Next Steps</vt:lpstr>
      <vt:lpstr>Sprint 7</vt:lpstr>
      <vt:lpstr>Stories planned and committed for Sprint 7</vt:lpstr>
      <vt:lpstr>Project Demo</vt:lpstr>
      <vt:lpstr>Slide App Screenshot</vt:lpstr>
      <vt:lpstr>Search Bar </vt:lpstr>
      <vt:lpstr>Login Screen</vt:lpstr>
      <vt:lpstr>Forgot Password</vt:lpstr>
      <vt:lpstr>Forgot Username</vt:lpstr>
      <vt:lpstr>Email Customer Service</vt:lpstr>
      <vt:lpstr>Object Detection Model</vt:lpstr>
      <vt:lpstr>Slides for API</vt:lpstr>
      <vt:lpstr>PowerPoint Presentation</vt:lpstr>
      <vt:lpstr>Live Application Demo</vt:lpstr>
      <vt:lpstr>Thank You From D-Coders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Sawant, Ms. Vidisha Vijay</cp:lastModifiedBy>
  <cp:revision>1</cp:revision>
  <dcterms:created xsi:type="dcterms:W3CDTF">2023-02-04T15:58:28Z</dcterms:created>
  <dcterms:modified xsi:type="dcterms:W3CDTF">2023-03-04T21:53:33Z</dcterms:modified>
</cp:coreProperties>
</file>